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7" r:id="rId5"/>
    <p:sldId id="304" r:id="rId6"/>
    <p:sldId id="266" r:id="rId7"/>
    <p:sldId id="261" r:id="rId8"/>
    <p:sldId id="301" r:id="rId9"/>
    <p:sldId id="302" r:id="rId10"/>
    <p:sldId id="303" r:id="rId11"/>
    <p:sldId id="295" r:id="rId12"/>
    <p:sldId id="276" r:id="rId13"/>
    <p:sldId id="286" r:id="rId14"/>
    <p:sldId id="296" r:id="rId15"/>
    <p:sldId id="287" r:id="rId16"/>
    <p:sldId id="297" r:id="rId17"/>
    <p:sldId id="288" r:id="rId18"/>
    <p:sldId id="289" r:id="rId19"/>
    <p:sldId id="290" r:id="rId20"/>
    <p:sldId id="291" r:id="rId21"/>
    <p:sldId id="293" r:id="rId22"/>
    <p:sldId id="294" r:id="rId23"/>
    <p:sldId id="298" r:id="rId24"/>
    <p:sldId id="299" r:id="rId25"/>
    <p:sldId id="268" r:id="rId26"/>
    <p:sldId id="262" r:id="rId27"/>
    <p:sldId id="273" r:id="rId28"/>
    <p:sldId id="300" r:id="rId29"/>
    <p:sldId id="274" r:id="rId30"/>
    <p:sldId id="275" r:id="rId31"/>
    <p:sldId id="265" r:id="rId32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runchy Sage" panose="020B0604020202020204" charset="0"/>
      <p:regular r:id="rId37"/>
    </p:embeddedFont>
    <p:embeddedFont>
      <p:font typeface="Sitka Banner" panose="02000505000000020004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%25@taglib%20uri=%22http://java.sun.com/jsp/jstl/core%22%20prefix=%22c%22%2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ebharvy.com/download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781811"/>
            <a:ext cx="15544800" cy="4361689"/>
            <a:chOff x="0" y="0"/>
            <a:chExt cx="21640800" cy="11070274"/>
          </a:xfrm>
        </p:grpSpPr>
        <p:grpSp>
          <p:nvGrpSpPr>
            <p:cNvPr id="3" name="Group 3"/>
            <p:cNvGrpSpPr/>
            <p:nvPr/>
          </p:nvGrpSpPr>
          <p:grpSpPr>
            <a:xfrm>
              <a:off x="1368062" y="1907071"/>
              <a:ext cx="19081623" cy="7355293"/>
              <a:chOff x="0" y="0"/>
              <a:chExt cx="9464596" cy="36482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2540"/>
                <a:ext cx="9464596" cy="3650808"/>
              </a:xfrm>
              <a:custGeom>
                <a:avLst/>
                <a:gdLst/>
                <a:ahLst/>
                <a:cxnLst/>
                <a:rect l="l" t="t" r="r" b="b"/>
                <a:pathLst>
                  <a:path w="9464596" h="3650808">
                    <a:moveTo>
                      <a:pt x="9462056" y="1110353"/>
                    </a:moveTo>
                    <a:lnTo>
                      <a:pt x="9464596" y="1093560"/>
                    </a:lnTo>
                    <a:lnTo>
                      <a:pt x="9458246" y="1097758"/>
                    </a:lnTo>
                    <a:lnTo>
                      <a:pt x="9458246" y="1071169"/>
                    </a:lnTo>
                    <a:cubicBezTo>
                      <a:pt x="9458246" y="1069770"/>
                      <a:pt x="9456976" y="1065571"/>
                      <a:pt x="9455706" y="1059974"/>
                    </a:cubicBezTo>
                    <a:lnTo>
                      <a:pt x="9455706" y="1057175"/>
                    </a:lnTo>
                    <a:lnTo>
                      <a:pt x="9454436" y="1057175"/>
                    </a:lnTo>
                    <a:cubicBezTo>
                      <a:pt x="9453166" y="1051577"/>
                      <a:pt x="9449356" y="1051577"/>
                      <a:pt x="9448086" y="1051577"/>
                    </a:cubicBezTo>
                    <a:cubicBezTo>
                      <a:pt x="9448086" y="1006795"/>
                      <a:pt x="9449356" y="960613"/>
                      <a:pt x="9450626" y="915831"/>
                    </a:cubicBezTo>
                    <a:cubicBezTo>
                      <a:pt x="9450626" y="903236"/>
                      <a:pt x="9451896" y="892041"/>
                      <a:pt x="9451896" y="879446"/>
                    </a:cubicBezTo>
                    <a:lnTo>
                      <a:pt x="9455706" y="879446"/>
                    </a:lnTo>
                    <a:lnTo>
                      <a:pt x="9455706" y="847090"/>
                    </a:lnTo>
                    <a:lnTo>
                      <a:pt x="9459516" y="847090"/>
                    </a:lnTo>
                    <a:lnTo>
                      <a:pt x="9459516" y="816610"/>
                    </a:lnTo>
                    <a:cubicBezTo>
                      <a:pt x="9462056" y="781050"/>
                      <a:pt x="9464596" y="726440"/>
                      <a:pt x="9462056" y="692150"/>
                    </a:cubicBezTo>
                    <a:cubicBezTo>
                      <a:pt x="9463326" y="674370"/>
                      <a:pt x="9460786" y="652780"/>
                      <a:pt x="9459516" y="641350"/>
                    </a:cubicBezTo>
                    <a:lnTo>
                      <a:pt x="9460786" y="641350"/>
                    </a:lnTo>
                    <a:lnTo>
                      <a:pt x="9456976" y="542290"/>
                    </a:lnTo>
                    <a:lnTo>
                      <a:pt x="9458246" y="541020"/>
                    </a:lnTo>
                    <a:lnTo>
                      <a:pt x="9458246" y="537210"/>
                    </a:lnTo>
                    <a:cubicBezTo>
                      <a:pt x="9458246" y="502920"/>
                      <a:pt x="9456976" y="468630"/>
                      <a:pt x="9456976" y="431800"/>
                    </a:cubicBezTo>
                    <a:cubicBezTo>
                      <a:pt x="9454436" y="361950"/>
                      <a:pt x="9453166" y="290830"/>
                      <a:pt x="9459516" y="213360"/>
                    </a:cubicBezTo>
                    <a:lnTo>
                      <a:pt x="9459516" y="207010"/>
                    </a:lnTo>
                    <a:cubicBezTo>
                      <a:pt x="9458246" y="191770"/>
                      <a:pt x="9458246" y="176530"/>
                      <a:pt x="9458246" y="158750"/>
                    </a:cubicBezTo>
                    <a:lnTo>
                      <a:pt x="9458246" y="80010"/>
                    </a:lnTo>
                    <a:lnTo>
                      <a:pt x="9463326" y="59690"/>
                    </a:lnTo>
                    <a:lnTo>
                      <a:pt x="9463326" y="8890"/>
                    </a:lnTo>
                    <a:lnTo>
                      <a:pt x="9456976" y="8890"/>
                    </a:lnTo>
                    <a:cubicBezTo>
                      <a:pt x="9418876" y="8890"/>
                      <a:pt x="9362996" y="7620"/>
                      <a:pt x="9347756" y="7620"/>
                    </a:cubicBezTo>
                    <a:cubicBezTo>
                      <a:pt x="9319816" y="7620"/>
                      <a:pt x="9304576" y="7620"/>
                      <a:pt x="9296956" y="8890"/>
                    </a:cubicBezTo>
                    <a:cubicBezTo>
                      <a:pt x="9263936" y="0"/>
                      <a:pt x="9185196" y="1270"/>
                      <a:pt x="9108996" y="3810"/>
                    </a:cubicBezTo>
                    <a:cubicBezTo>
                      <a:pt x="9070896" y="5080"/>
                      <a:pt x="9034066" y="5080"/>
                      <a:pt x="9008666" y="3810"/>
                    </a:cubicBezTo>
                    <a:lnTo>
                      <a:pt x="9004856" y="3810"/>
                    </a:lnTo>
                    <a:lnTo>
                      <a:pt x="9002316" y="10160"/>
                    </a:lnTo>
                    <a:cubicBezTo>
                      <a:pt x="8951516" y="10160"/>
                      <a:pt x="8901986" y="11430"/>
                      <a:pt x="8837216" y="13970"/>
                    </a:cubicBezTo>
                    <a:lnTo>
                      <a:pt x="8825786" y="13970"/>
                    </a:lnTo>
                    <a:lnTo>
                      <a:pt x="8827056" y="16510"/>
                    </a:lnTo>
                    <a:lnTo>
                      <a:pt x="8794036" y="16510"/>
                    </a:lnTo>
                    <a:lnTo>
                      <a:pt x="8794036" y="21590"/>
                    </a:lnTo>
                    <a:cubicBezTo>
                      <a:pt x="8771175" y="21590"/>
                      <a:pt x="8747046" y="20320"/>
                      <a:pt x="8720375" y="19050"/>
                    </a:cubicBezTo>
                    <a:cubicBezTo>
                      <a:pt x="8697516" y="17780"/>
                      <a:pt x="8674656" y="17780"/>
                      <a:pt x="8651796" y="16510"/>
                    </a:cubicBezTo>
                    <a:lnTo>
                      <a:pt x="8651796" y="15240"/>
                    </a:lnTo>
                    <a:cubicBezTo>
                      <a:pt x="8644175" y="13970"/>
                      <a:pt x="8635286" y="13970"/>
                      <a:pt x="8627666" y="12700"/>
                    </a:cubicBezTo>
                    <a:lnTo>
                      <a:pt x="8626396" y="44450"/>
                    </a:lnTo>
                    <a:lnTo>
                      <a:pt x="8622586" y="44450"/>
                    </a:lnTo>
                    <a:lnTo>
                      <a:pt x="8622586" y="13970"/>
                    </a:lnTo>
                    <a:cubicBezTo>
                      <a:pt x="8449098" y="10160"/>
                      <a:pt x="8218767" y="12700"/>
                      <a:pt x="7994052" y="15240"/>
                    </a:cubicBezTo>
                    <a:cubicBezTo>
                      <a:pt x="7763721" y="17780"/>
                      <a:pt x="7544624" y="20320"/>
                      <a:pt x="7342381" y="16510"/>
                    </a:cubicBezTo>
                    <a:cubicBezTo>
                      <a:pt x="7246878" y="17780"/>
                      <a:pt x="7173846" y="17780"/>
                      <a:pt x="7112050" y="16510"/>
                    </a:cubicBezTo>
                    <a:lnTo>
                      <a:pt x="7112050" y="15240"/>
                    </a:lnTo>
                    <a:lnTo>
                      <a:pt x="6921043" y="12700"/>
                    </a:lnTo>
                    <a:lnTo>
                      <a:pt x="6921043" y="16510"/>
                    </a:lnTo>
                    <a:cubicBezTo>
                      <a:pt x="6859246" y="16510"/>
                      <a:pt x="6791832" y="17780"/>
                      <a:pt x="6718800" y="17780"/>
                    </a:cubicBezTo>
                    <a:lnTo>
                      <a:pt x="6673857" y="12700"/>
                    </a:lnTo>
                    <a:lnTo>
                      <a:pt x="6645768" y="12700"/>
                    </a:lnTo>
                    <a:cubicBezTo>
                      <a:pt x="6572736" y="11430"/>
                      <a:pt x="6539029" y="11430"/>
                      <a:pt x="6527793" y="19050"/>
                    </a:cubicBezTo>
                    <a:lnTo>
                      <a:pt x="6527793" y="21590"/>
                    </a:lnTo>
                    <a:cubicBezTo>
                      <a:pt x="6499704" y="22860"/>
                      <a:pt x="6471615" y="22860"/>
                      <a:pt x="6449143" y="24130"/>
                    </a:cubicBezTo>
                    <a:cubicBezTo>
                      <a:pt x="6392965" y="19050"/>
                      <a:pt x="6319932" y="20320"/>
                      <a:pt x="6235665" y="20320"/>
                    </a:cubicBezTo>
                    <a:cubicBezTo>
                      <a:pt x="6151397" y="21590"/>
                      <a:pt x="6061511" y="21590"/>
                      <a:pt x="5999715" y="16510"/>
                    </a:cubicBezTo>
                    <a:lnTo>
                      <a:pt x="5994097" y="15240"/>
                    </a:lnTo>
                    <a:lnTo>
                      <a:pt x="5982862" y="15240"/>
                    </a:lnTo>
                    <a:cubicBezTo>
                      <a:pt x="5954772" y="16510"/>
                      <a:pt x="5842415" y="17780"/>
                      <a:pt x="5735676" y="19050"/>
                    </a:cubicBezTo>
                    <a:cubicBezTo>
                      <a:pt x="5634555" y="20320"/>
                      <a:pt x="5522197" y="21590"/>
                      <a:pt x="5432312" y="22860"/>
                    </a:cubicBezTo>
                    <a:cubicBezTo>
                      <a:pt x="5415459" y="20320"/>
                      <a:pt x="5381751" y="19050"/>
                      <a:pt x="5342426" y="19050"/>
                    </a:cubicBezTo>
                    <a:cubicBezTo>
                      <a:pt x="5213216" y="20320"/>
                      <a:pt x="5067152" y="21590"/>
                      <a:pt x="4887380" y="21590"/>
                    </a:cubicBezTo>
                    <a:lnTo>
                      <a:pt x="4881762" y="20320"/>
                    </a:lnTo>
                    <a:lnTo>
                      <a:pt x="4853673" y="21590"/>
                    </a:lnTo>
                    <a:cubicBezTo>
                      <a:pt x="4735698" y="21590"/>
                      <a:pt x="4617724" y="20320"/>
                      <a:pt x="4499749" y="20320"/>
                    </a:cubicBezTo>
                    <a:lnTo>
                      <a:pt x="4499749" y="17780"/>
                    </a:lnTo>
                    <a:cubicBezTo>
                      <a:pt x="4466041" y="19050"/>
                      <a:pt x="4432334" y="19050"/>
                      <a:pt x="4404245" y="20320"/>
                    </a:cubicBezTo>
                    <a:lnTo>
                      <a:pt x="4359302" y="20320"/>
                    </a:lnTo>
                    <a:cubicBezTo>
                      <a:pt x="4084027" y="19050"/>
                      <a:pt x="3797517" y="17780"/>
                      <a:pt x="3505389" y="17780"/>
                    </a:cubicBezTo>
                    <a:lnTo>
                      <a:pt x="3494153" y="17780"/>
                    </a:lnTo>
                    <a:lnTo>
                      <a:pt x="3477299" y="22860"/>
                    </a:lnTo>
                    <a:lnTo>
                      <a:pt x="3477299" y="27940"/>
                    </a:lnTo>
                    <a:lnTo>
                      <a:pt x="3466064" y="27940"/>
                    </a:lnTo>
                    <a:lnTo>
                      <a:pt x="3117757" y="16510"/>
                    </a:lnTo>
                    <a:cubicBezTo>
                      <a:pt x="3067196" y="16510"/>
                      <a:pt x="3039107" y="19050"/>
                      <a:pt x="3005400" y="20320"/>
                    </a:cubicBezTo>
                    <a:cubicBezTo>
                      <a:pt x="2954839" y="22860"/>
                      <a:pt x="2909896" y="26670"/>
                      <a:pt x="2763832" y="21590"/>
                    </a:cubicBezTo>
                    <a:lnTo>
                      <a:pt x="2763832" y="24130"/>
                    </a:lnTo>
                    <a:lnTo>
                      <a:pt x="2409908" y="24130"/>
                    </a:lnTo>
                    <a:cubicBezTo>
                      <a:pt x="1999804" y="24130"/>
                      <a:pt x="1527905" y="24130"/>
                      <a:pt x="1162744" y="19050"/>
                    </a:cubicBezTo>
                    <a:lnTo>
                      <a:pt x="1011062" y="17780"/>
                    </a:lnTo>
                    <a:lnTo>
                      <a:pt x="1072859" y="24130"/>
                    </a:lnTo>
                    <a:lnTo>
                      <a:pt x="1039152" y="24130"/>
                    </a:lnTo>
                    <a:cubicBezTo>
                      <a:pt x="893087" y="21590"/>
                      <a:pt x="848360" y="20320"/>
                      <a:pt x="840740" y="24130"/>
                    </a:cubicBezTo>
                    <a:lnTo>
                      <a:pt x="840740" y="21590"/>
                    </a:lnTo>
                    <a:cubicBezTo>
                      <a:pt x="839470" y="21590"/>
                      <a:pt x="839470" y="21590"/>
                      <a:pt x="838200" y="22860"/>
                    </a:cubicBezTo>
                    <a:cubicBezTo>
                      <a:pt x="836930" y="22860"/>
                      <a:pt x="835660" y="21590"/>
                      <a:pt x="833120" y="21590"/>
                    </a:cubicBezTo>
                    <a:lnTo>
                      <a:pt x="833120" y="15240"/>
                    </a:lnTo>
                    <a:cubicBezTo>
                      <a:pt x="797560" y="16510"/>
                      <a:pt x="768350" y="16510"/>
                      <a:pt x="742950" y="15240"/>
                    </a:cubicBezTo>
                    <a:cubicBezTo>
                      <a:pt x="713740" y="13970"/>
                      <a:pt x="687070" y="13970"/>
                      <a:pt x="659130" y="16510"/>
                    </a:cubicBezTo>
                    <a:cubicBezTo>
                      <a:pt x="657860" y="15240"/>
                      <a:pt x="656590" y="12700"/>
                      <a:pt x="652780" y="11430"/>
                    </a:cubicBezTo>
                    <a:lnTo>
                      <a:pt x="650240" y="11430"/>
                    </a:lnTo>
                    <a:cubicBezTo>
                      <a:pt x="646430" y="11430"/>
                      <a:pt x="643890" y="12700"/>
                      <a:pt x="641350" y="12700"/>
                    </a:cubicBezTo>
                    <a:lnTo>
                      <a:pt x="641350" y="7620"/>
                    </a:lnTo>
                    <a:cubicBezTo>
                      <a:pt x="572770" y="7620"/>
                      <a:pt x="551180" y="15240"/>
                      <a:pt x="541020" y="21590"/>
                    </a:cubicBezTo>
                    <a:cubicBezTo>
                      <a:pt x="486410" y="20320"/>
                      <a:pt x="438150" y="19050"/>
                      <a:pt x="391160" y="15240"/>
                    </a:cubicBezTo>
                    <a:lnTo>
                      <a:pt x="391160" y="20320"/>
                    </a:lnTo>
                    <a:lnTo>
                      <a:pt x="373380" y="20320"/>
                    </a:lnTo>
                    <a:lnTo>
                      <a:pt x="373380" y="22860"/>
                    </a:lnTo>
                    <a:lnTo>
                      <a:pt x="298450" y="22860"/>
                    </a:lnTo>
                    <a:lnTo>
                      <a:pt x="251460" y="19050"/>
                    </a:lnTo>
                    <a:lnTo>
                      <a:pt x="250190" y="19050"/>
                    </a:lnTo>
                    <a:cubicBezTo>
                      <a:pt x="240030" y="22860"/>
                      <a:pt x="205740" y="22860"/>
                      <a:pt x="173990" y="22860"/>
                    </a:cubicBezTo>
                    <a:cubicBezTo>
                      <a:pt x="146050" y="22860"/>
                      <a:pt x="120650" y="22860"/>
                      <a:pt x="107950" y="25400"/>
                    </a:cubicBezTo>
                    <a:lnTo>
                      <a:pt x="100330" y="27940"/>
                    </a:lnTo>
                    <a:lnTo>
                      <a:pt x="45720" y="27940"/>
                    </a:lnTo>
                    <a:lnTo>
                      <a:pt x="45720" y="34290"/>
                    </a:lnTo>
                    <a:lnTo>
                      <a:pt x="29210" y="34290"/>
                    </a:lnTo>
                    <a:lnTo>
                      <a:pt x="29210" y="40640"/>
                    </a:lnTo>
                    <a:cubicBezTo>
                      <a:pt x="29210" y="50800"/>
                      <a:pt x="29210" y="62230"/>
                      <a:pt x="27940" y="76200"/>
                    </a:cubicBezTo>
                    <a:lnTo>
                      <a:pt x="27940" y="87630"/>
                    </a:lnTo>
                    <a:cubicBezTo>
                      <a:pt x="27940" y="97790"/>
                      <a:pt x="27940" y="105410"/>
                      <a:pt x="26670" y="114300"/>
                    </a:cubicBezTo>
                    <a:lnTo>
                      <a:pt x="25400" y="130810"/>
                    </a:lnTo>
                    <a:cubicBezTo>
                      <a:pt x="21590" y="194310"/>
                      <a:pt x="22860" y="208280"/>
                      <a:pt x="22860" y="222250"/>
                    </a:cubicBezTo>
                    <a:cubicBezTo>
                      <a:pt x="24130" y="236220"/>
                      <a:pt x="24130" y="248920"/>
                      <a:pt x="20320" y="311150"/>
                    </a:cubicBezTo>
                    <a:lnTo>
                      <a:pt x="19050" y="328930"/>
                    </a:lnTo>
                    <a:lnTo>
                      <a:pt x="30480" y="316230"/>
                    </a:lnTo>
                    <a:cubicBezTo>
                      <a:pt x="31750" y="328930"/>
                      <a:pt x="29210" y="356870"/>
                      <a:pt x="27940" y="378460"/>
                    </a:cubicBezTo>
                    <a:cubicBezTo>
                      <a:pt x="26670" y="412750"/>
                      <a:pt x="22860" y="450850"/>
                      <a:pt x="25400" y="485140"/>
                    </a:cubicBezTo>
                    <a:lnTo>
                      <a:pt x="16510" y="457200"/>
                    </a:lnTo>
                    <a:lnTo>
                      <a:pt x="17780" y="504190"/>
                    </a:lnTo>
                    <a:cubicBezTo>
                      <a:pt x="17780" y="519430"/>
                      <a:pt x="19050" y="535940"/>
                      <a:pt x="19050" y="552450"/>
                    </a:cubicBezTo>
                    <a:cubicBezTo>
                      <a:pt x="16510" y="565150"/>
                      <a:pt x="13970" y="577850"/>
                      <a:pt x="12700" y="588010"/>
                    </a:cubicBezTo>
                    <a:lnTo>
                      <a:pt x="7620" y="588010"/>
                    </a:lnTo>
                    <a:cubicBezTo>
                      <a:pt x="3810" y="640080"/>
                      <a:pt x="5080" y="643890"/>
                      <a:pt x="8890" y="647700"/>
                    </a:cubicBezTo>
                    <a:cubicBezTo>
                      <a:pt x="10160" y="648970"/>
                      <a:pt x="12700" y="650240"/>
                      <a:pt x="13970" y="650240"/>
                    </a:cubicBezTo>
                    <a:cubicBezTo>
                      <a:pt x="15240" y="652780"/>
                      <a:pt x="16510" y="659130"/>
                      <a:pt x="16510" y="675640"/>
                    </a:cubicBezTo>
                    <a:cubicBezTo>
                      <a:pt x="15240" y="675640"/>
                      <a:pt x="13970" y="675640"/>
                      <a:pt x="11430" y="676910"/>
                    </a:cubicBezTo>
                    <a:cubicBezTo>
                      <a:pt x="6350" y="679450"/>
                      <a:pt x="5080" y="685800"/>
                      <a:pt x="5080" y="712470"/>
                    </a:cubicBezTo>
                    <a:cubicBezTo>
                      <a:pt x="3810" y="722630"/>
                      <a:pt x="5080" y="748030"/>
                      <a:pt x="7620" y="779780"/>
                    </a:cubicBezTo>
                    <a:cubicBezTo>
                      <a:pt x="8890" y="800100"/>
                      <a:pt x="10160" y="822960"/>
                      <a:pt x="11430" y="845820"/>
                    </a:cubicBezTo>
                    <a:lnTo>
                      <a:pt x="38100" y="845820"/>
                    </a:lnTo>
                    <a:lnTo>
                      <a:pt x="11430" y="845820"/>
                    </a:lnTo>
                    <a:lnTo>
                      <a:pt x="11430" y="857250"/>
                    </a:lnTo>
                    <a:cubicBezTo>
                      <a:pt x="7620" y="861253"/>
                      <a:pt x="6350" y="875247"/>
                      <a:pt x="6350" y="936823"/>
                    </a:cubicBezTo>
                    <a:lnTo>
                      <a:pt x="10160" y="936823"/>
                    </a:lnTo>
                    <a:lnTo>
                      <a:pt x="10160" y="943820"/>
                    </a:lnTo>
                    <a:lnTo>
                      <a:pt x="19050" y="945219"/>
                    </a:lnTo>
                    <a:lnTo>
                      <a:pt x="19050" y="964811"/>
                    </a:lnTo>
                    <a:lnTo>
                      <a:pt x="12700" y="964811"/>
                    </a:lnTo>
                    <a:lnTo>
                      <a:pt x="16510" y="1020789"/>
                    </a:lnTo>
                    <a:lnTo>
                      <a:pt x="16510" y="1029186"/>
                    </a:lnTo>
                    <a:cubicBezTo>
                      <a:pt x="13970" y="1080965"/>
                      <a:pt x="10160" y="1134144"/>
                      <a:pt x="16510" y="1170529"/>
                    </a:cubicBezTo>
                    <a:cubicBezTo>
                      <a:pt x="16510" y="1173328"/>
                      <a:pt x="16510" y="1174728"/>
                      <a:pt x="15240" y="1176127"/>
                    </a:cubicBezTo>
                    <a:lnTo>
                      <a:pt x="12700" y="1177527"/>
                    </a:lnTo>
                    <a:lnTo>
                      <a:pt x="12700" y="1183124"/>
                    </a:lnTo>
                    <a:cubicBezTo>
                      <a:pt x="13970" y="1197119"/>
                      <a:pt x="13970" y="1218110"/>
                      <a:pt x="15240" y="1240501"/>
                    </a:cubicBezTo>
                    <a:cubicBezTo>
                      <a:pt x="16510" y="1285283"/>
                      <a:pt x="19050" y="1335663"/>
                      <a:pt x="21590" y="1359454"/>
                    </a:cubicBezTo>
                    <a:cubicBezTo>
                      <a:pt x="21590" y="1362253"/>
                      <a:pt x="20320" y="1365052"/>
                      <a:pt x="20320" y="1366451"/>
                    </a:cubicBezTo>
                    <a:cubicBezTo>
                      <a:pt x="20320" y="1367850"/>
                      <a:pt x="19050" y="1369250"/>
                      <a:pt x="19050" y="1370649"/>
                    </a:cubicBezTo>
                    <a:lnTo>
                      <a:pt x="21590" y="1370649"/>
                    </a:lnTo>
                    <a:lnTo>
                      <a:pt x="21590" y="1372049"/>
                    </a:lnTo>
                    <a:cubicBezTo>
                      <a:pt x="15240" y="1404236"/>
                      <a:pt x="17780" y="1471409"/>
                      <a:pt x="20320" y="1531585"/>
                    </a:cubicBezTo>
                    <a:cubicBezTo>
                      <a:pt x="21590" y="1576367"/>
                      <a:pt x="24130" y="1632345"/>
                      <a:pt x="20320" y="1643540"/>
                    </a:cubicBezTo>
                    <a:lnTo>
                      <a:pt x="16510" y="1643540"/>
                    </a:lnTo>
                    <a:lnTo>
                      <a:pt x="17780" y="1751297"/>
                    </a:lnTo>
                    <a:lnTo>
                      <a:pt x="11430" y="1751297"/>
                    </a:lnTo>
                    <a:cubicBezTo>
                      <a:pt x="11430" y="1763892"/>
                      <a:pt x="10160" y="1775088"/>
                      <a:pt x="10160" y="1786283"/>
                    </a:cubicBezTo>
                    <a:lnTo>
                      <a:pt x="8890" y="1784884"/>
                    </a:lnTo>
                    <a:lnTo>
                      <a:pt x="10160" y="1801677"/>
                    </a:lnTo>
                    <a:lnTo>
                      <a:pt x="10160" y="1805875"/>
                    </a:lnTo>
                    <a:lnTo>
                      <a:pt x="13970" y="1910833"/>
                    </a:lnTo>
                    <a:lnTo>
                      <a:pt x="21590" y="1910833"/>
                    </a:lnTo>
                    <a:cubicBezTo>
                      <a:pt x="22860" y="1917831"/>
                      <a:pt x="22860" y="1924828"/>
                      <a:pt x="24130" y="1930426"/>
                    </a:cubicBezTo>
                    <a:lnTo>
                      <a:pt x="22860" y="1929026"/>
                    </a:lnTo>
                    <a:lnTo>
                      <a:pt x="21590" y="1951417"/>
                    </a:lnTo>
                    <a:cubicBezTo>
                      <a:pt x="20320" y="1973808"/>
                      <a:pt x="20320" y="1992001"/>
                      <a:pt x="20320" y="2008794"/>
                    </a:cubicBezTo>
                    <a:cubicBezTo>
                      <a:pt x="17780" y="2017191"/>
                      <a:pt x="15240" y="2025588"/>
                      <a:pt x="13970" y="2035384"/>
                    </a:cubicBezTo>
                    <a:lnTo>
                      <a:pt x="12700" y="2039582"/>
                    </a:lnTo>
                    <a:lnTo>
                      <a:pt x="12700" y="2042381"/>
                    </a:lnTo>
                    <a:cubicBezTo>
                      <a:pt x="13970" y="2043780"/>
                      <a:pt x="15240" y="2049378"/>
                      <a:pt x="16510" y="2074568"/>
                    </a:cubicBezTo>
                    <a:cubicBezTo>
                      <a:pt x="16510" y="2108155"/>
                      <a:pt x="19050" y="2136143"/>
                      <a:pt x="22860" y="2179526"/>
                    </a:cubicBezTo>
                    <a:lnTo>
                      <a:pt x="12700" y="2220110"/>
                    </a:lnTo>
                    <a:cubicBezTo>
                      <a:pt x="8890" y="2235504"/>
                      <a:pt x="8890" y="2239702"/>
                      <a:pt x="8890" y="2246699"/>
                    </a:cubicBezTo>
                    <a:cubicBezTo>
                      <a:pt x="8890" y="2252297"/>
                      <a:pt x="8890" y="2260694"/>
                      <a:pt x="5080" y="2284484"/>
                    </a:cubicBezTo>
                    <a:lnTo>
                      <a:pt x="8890" y="2285884"/>
                    </a:lnTo>
                    <a:cubicBezTo>
                      <a:pt x="10160" y="2294280"/>
                      <a:pt x="10160" y="2326467"/>
                      <a:pt x="10160" y="2347459"/>
                    </a:cubicBezTo>
                    <a:cubicBezTo>
                      <a:pt x="10160" y="2389442"/>
                      <a:pt x="10160" y="2404836"/>
                      <a:pt x="12700" y="2409034"/>
                    </a:cubicBezTo>
                    <a:cubicBezTo>
                      <a:pt x="10160" y="2428627"/>
                      <a:pt x="8890" y="2446819"/>
                      <a:pt x="8890" y="2466412"/>
                    </a:cubicBezTo>
                    <a:cubicBezTo>
                      <a:pt x="7620" y="2488803"/>
                      <a:pt x="7620" y="2512593"/>
                      <a:pt x="2540" y="2541981"/>
                    </a:cubicBezTo>
                    <a:lnTo>
                      <a:pt x="0" y="2558774"/>
                    </a:lnTo>
                    <a:lnTo>
                      <a:pt x="6350" y="2554576"/>
                    </a:lnTo>
                    <a:lnTo>
                      <a:pt x="6350" y="2581166"/>
                    </a:lnTo>
                    <a:cubicBezTo>
                      <a:pt x="6350" y="2582565"/>
                      <a:pt x="7620" y="2586763"/>
                      <a:pt x="8890" y="2592361"/>
                    </a:cubicBezTo>
                    <a:lnTo>
                      <a:pt x="8890" y="2595160"/>
                    </a:lnTo>
                    <a:lnTo>
                      <a:pt x="10160" y="2595160"/>
                    </a:lnTo>
                    <a:cubicBezTo>
                      <a:pt x="11430" y="2600758"/>
                      <a:pt x="15240" y="2600758"/>
                      <a:pt x="16510" y="2600758"/>
                    </a:cubicBezTo>
                    <a:cubicBezTo>
                      <a:pt x="16510" y="2645540"/>
                      <a:pt x="15240" y="2691721"/>
                      <a:pt x="13970" y="2736504"/>
                    </a:cubicBezTo>
                    <a:cubicBezTo>
                      <a:pt x="13970" y="2749099"/>
                      <a:pt x="12700" y="2760294"/>
                      <a:pt x="12700" y="2772889"/>
                    </a:cubicBezTo>
                    <a:lnTo>
                      <a:pt x="8890" y="2772889"/>
                    </a:lnTo>
                    <a:lnTo>
                      <a:pt x="8890" y="2803718"/>
                    </a:lnTo>
                    <a:lnTo>
                      <a:pt x="6350" y="2803718"/>
                    </a:lnTo>
                    <a:lnTo>
                      <a:pt x="6350" y="2834198"/>
                    </a:lnTo>
                    <a:cubicBezTo>
                      <a:pt x="3810" y="2869758"/>
                      <a:pt x="1270" y="2924368"/>
                      <a:pt x="3810" y="2958658"/>
                    </a:cubicBezTo>
                    <a:cubicBezTo>
                      <a:pt x="2540" y="2976438"/>
                      <a:pt x="5080" y="2998028"/>
                      <a:pt x="6350" y="3009458"/>
                    </a:cubicBezTo>
                    <a:lnTo>
                      <a:pt x="5080" y="3009458"/>
                    </a:lnTo>
                    <a:lnTo>
                      <a:pt x="8890" y="3108518"/>
                    </a:lnTo>
                    <a:lnTo>
                      <a:pt x="7620" y="3109788"/>
                    </a:lnTo>
                    <a:lnTo>
                      <a:pt x="7620" y="3113598"/>
                    </a:lnTo>
                    <a:cubicBezTo>
                      <a:pt x="7620" y="3147888"/>
                      <a:pt x="8890" y="3182178"/>
                      <a:pt x="8890" y="3219008"/>
                    </a:cubicBezTo>
                    <a:cubicBezTo>
                      <a:pt x="11430" y="3288858"/>
                      <a:pt x="12700" y="3359978"/>
                      <a:pt x="6350" y="3437448"/>
                    </a:cubicBezTo>
                    <a:lnTo>
                      <a:pt x="6350" y="3443798"/>
                    </a:lnTo>
                    <a:cubicBezTo>
                      <a:pt x="7620" y="3459038"/>
                      <a:pt x="7620" y="3474278"/>
                      <a:pt x="7620" y="3492058"/>
                    </a:cubicBezTo>
                    <a:lnTo>
                      <a:pt x="7620" y="3570798"/>
                    </a:lnTo>
                    <a:lnTo>
                      <a:pt x="2540" y="3591118"/>
                    </a:lnTo>
                    <a:lnTo>
                      <a:pt x="2540" y="3641918"/>
                    </a:lnTo>
                    <a:lnTo>
                      <a:pt x="8890" y="3641918"/>
                    </a:lnTo>
                    <a:cubicBezTo>
                      <a:pt x="46990" y="3641918"/>
                      <a:pt x="102870" y="3643188"/>
                      <a:pt x="118110" y="3643188"/>
                    </a:cubicBezTo>
                    <a:cubicBezTo>
                      <a:pt x="146050" y="3643188"/>
                      <a:pt x="161290" y="3643188"/>
                      <a:pt x="168910" y="3641918"/>
                    </a:cubicBezTo>
                    <a:cubicBezTo>
                      <a:pt x="189230" y="3646998"/>
                      <a:pt x="227330" y="3648268"/>
                      <a:pt x="271780" y="3648268"/>
                    </a:cubicBezTo>
                    <a:cubicBezTo>
                      <a:pt x="298450" y="3648268"/>
                      <a:pt x="327660" y="3648268"/>
                      <a:pt x="356870" y="3646998"/>
                    </a:cubicBezTo>
                    <a:cubicBezTo>
                      <a:pt x="394970" y="3645728"/>
                      <a:pt x="431800" y="3645728"/>
                      <a:pt x="457200" y="3646998"/>
                    </a:cubicBezTo>
                    <a:lnTo>
                      <a:pt x="461010" y="3646998"/>
                    </a:lnTo>
                    <a:lnTo>
                      <a:pt x="463550" y="3640648"/>
                    </a:lnTo>
                    <a:cubicBezTo>
                      <a:pt x="514350" y="3640648"/>
                      <a:pt x="563880" y="3639378"/>
                      <a:pt x="628650" y="3636838"/>
                    </a:cubicBezTo>
                    <a:lnTo>
                      <a:pt x="640080" y="3636838"/>
                    </a:lnTo>
                    <a:lnTo>
                      <a:pt x="638810" y="3634298"/>
                    </a:lnTo>
                    <a:lnTo>
                      <a:pt x="671830" y="3634298"/>
                    </a:lnTo>
                    <a:lnTo>
                      <a:pt x="671830" y="3629218"/>
                    </a:lnTo>
                    <a:cubicBezTo>
                      <a:pt x="694690" y="3629218"/>
                      <a:pt x="718820" y="3630488"/>
                      <a:pt x="745490" y="3631758"/>
                    </a:cubicBezTo>
                    <a:cubicBezTo>
                      <a:pt x="763270" y="3633028"/>
                      <a:pt x="781050" y="3633028"/>
                      <a:pt x="798830" y="3634298"/>
                    </a:cubicBezTo>
                    <a:lnTo>
                      <a:pt x="798830" y="3645728"/>
                    </a:lnTo>
                    <a:lnTo>
                      <a:pt x="1151509" y="3645728"/>
                    </a:lnTo>
                    <a:cubicBezTo>
                      <a:pt x="1258248" y="3645728"/>
                      <a:pt x="1359369" y="3644458"/>
                      <a:pt x="1466108" y="3643188"/>
                    </a:cubicBezTo>
                    <a:cubicBezTo>
                      <a:pt x="1696440" y="3640648"/>
                      <a:pt x="1915536" y="3638108"/>
                      <a:pt x="2117779" y="3641918"/>
                    </a:cubicBezTo>
                    <a:cubicBezTo>
                      <a:pt x="2213283" y="3640648"/>
                      <a:pt x="2286315" y="3640648"/>
                      <a:pt x="2348111" y="3641918"/>
                    </a:cubicBezTo>
                    <a:lnTo>
                      <a:pt x="2348111" y="3643188"/>
                    </a:lnTo>
                    <a:lnTo>
                      <a:pt x="2387436" y="3643188"/>
                    </a:lnTo>
                    <a:lnTo>
                      <a:pt x="2533500" y="3645728"/>
                    </a:lnTo>
                    <a:lnTo>
                      <a:pt x="2533500" y="3641918"/>
                    </a:lnTo>
                    <a:cubicBezTo>
                      <a:pt x="2595297" y="3641918"/>
                      <a:pt x="2662711" y="3640648"/>
                      <a:pt x="2735743" y="3640648"/>
                    </a:cubicBezTo>
                    <a:lnTo>
                      <a:pt x="2786304" y="3646998"/>
                    </a:lnTo>
                    <a:lnTo>
                      <a:pt x="2820011" y="3646998"/>
                    </a:lnTo>
                    <a:cubicBezTo>
                      <a:pt x="2893043" y="3648268"/>
                      <a:pt x="2926750" y="3648268"/>
                      <a:pt x="2937986" y="3640648"/>
                    </a:cubicBezTo>
                    <a:lnTo>
                      <a:pt x="2937986" y="3638108"/>
                    </a:lnTo>
                    <a:cubicBezTo>
                      <a:pt x="2966075" y="3636838"/>
                      <a:pt x="2994164" y="3636838"/>
                      <a:pt x="3016635" y="3635568"/>
                    </a:cubicBezTo>
                    <a:cubicBezTo>
                      <a:pt x="3072814" y="3640648"/>
                      <a:pt x="3145846" y="3639378"/>
                      <a:pt x="3230114" y="3639378"/>
                    </a:cubicBezTo>
                    <a:cubicBezTo>
                      <a:pt x="3314382" y="3638108"/>
                      <a:pt x="3404267" y="3638108"/>
                      <a:pt x="3466064" y="3643188"/>
                    </a:cubicBezTo>
                    <a:lnTo>
                      <a:pt x="3471682" y="3644458"/>
                    </a:lnTo>
                    <a:lnTo>
                      <a:pt x="3482917" y="3644458"/>
                    </a:lnTo>
                    <a:cubicBezTo>
                      <a:pt x="3511006" y="3643188"/>
                      <a:pt x="3623363" y="3641918"/>
                      <a:pt x="3730103" y="3640648"/>
                    </a:cubicBezTo>
                    <a:cubicBezTo>
                      <a:pt x="3831224" y="3639378"/>
                      <a:pt x="3943581" y="3638108"/>
                      <a:pt x="4033467" y="3636838"/>
                    </a:cubicBezTo>
                    <a:cubicBezTo>
                      <a:pt x="4050320" y="3639378"/>
                      <a:pt x="4089645" y="3640648"/>
                      <a:pt x="4123352" y="3640648"/>
                    </a:cubicBezTo>
                    <a:cubicBezTo>
                      <a:pt x="4252563" y="3639378"/>
                      <a:pt x="4398627" y="3638108"/>
                      <a:pt x="4578398" y="3638108"/>
                    </a:cubicBezTo>
                    <a:lnTo>
                      <a:pt x="4584016" y="3639378"/>
                    </a:lnTo>
                    <a:lnTo>
                      <a:pt x="4612105" y="3638108"/>
                    </a:lnTo>
                    <a:cubicBezTo>
                      <a:pt x="4730080" y="3638108"/>
                      <a:pt x="4848055" y="3639378"/>
                      <a:pt x="4966030" y="3639378"/>
                    </a:cubicBezTo>
                    <a:lnTo>
                      <a:pt x="4966030" y="3641918"/>
                    </a:lnTo>
                    <a:lnTo>
                      <a:pt x="5061534" y="3639378"/>
                    </a:lnTo>
                    <a:lnTo>
                      <a:pt x="5106476" y="3639378"/>
                    </a:lnTo>
                    <a:cubicBezTo>
                      <a:pt x="5381751" y="3640648"/>
                      <a:pt x="5668262" y="3641918"/>
                      <a:pt x="5960390" y="3641918"/>
                    </a:cubicBezTo>
                    <a:lnTo>
                      <a:pt x="5971626" y="3641918"/>
                    </a:lnTo>
                    <a:lnTo>
                      <a:pt x="5988479" y="3636838"/>
                    </a:lnTo>
                    <a:lnTo>
                      <a:pt x="5988479" y="3631758"/>
                    </a:lnTo>
                    <a:lnTo>
                      <a:pt x="5999715" y="3631758"/>
                    </a:lnTo>
                    <a:lnTo>
                      <a:pt x="6348022" y="3643188"/>
                    </a:lnTo>
                    <a:cubicBezTo>
                      <a:pt x="6398582" y="3643188"/>
                      <a:pt x="6426672" y="3640648"/>
                      <a:pt x="6460379" y="3639378"/>
                    </a:cubicBezTo>
                    <a:cubicBezTo>
                      <a:pt x="6510940" y="3636838"/>
                      <a:pt x="6555882" y="3633028"/>
                      <a:pt x="6701947" y="3638108"/>
                    </a:cubicBezTo>
                    <a:lnTo>
                      <a:pt x="6701947" y="3635568"/>
                    </a:lnTo>
                    <a:lnTo>
                      <a:pt x="7050253" y="3635568"/>
                    </a:lnTo>
                    <a:cubicBezTo>
                      <a:pt x="7460356" y="3635568"/>
                      <a:pt x="7932256" y="3635568"/>
                      <a:pt x="8297417" y="3640648"/>
                    </a:cubicBezTo>
                    <a:lnTo>
                      <a:pt x="8449098" y="3641918"/>
                    </a:lnTo>
                    <a:lnTo>
                      <a:pt x="8387302" y="3635568"/>
                    </a:lnTo>
                    <a:lnTo>
                      <a:pt x="8421009" y="3635568"/>
                    </a:lnTo>
                    <a:cubicBezTo>
                      <a:pt x="8561456" y="3638108"/>
                      <a:pt x="8614966" y="3639378"/>
                      <a:pt x="8622586" y="3635568"/>
                    </a:cubicBezTo>
                    <a:lnTo>
                      <a:pt x="8622586" y="3636838"/>
                    </a:lnTo>
                    <a:cubicBezTo>
                      <a:pt x="8623856" y="3636838"/>
                      <a:pt x="8623856" y="3636838"/>
                      <a:pt x="8625125" y="3635568"/>
                    </a:cubicBezTo>
                    <a:cubicBezTo>
                      <a:pt x="8626396" y="3635568"/>
                      <a:pt x="8627666" y="3636838"/>
                      <a:pt x="8630206" y="3636838"/>
                    </a:cubicBezTo>
                    <a:lnTo>
                      <a:pt x="8630206" y="3643188"/>
                    </a:lnTo>
                    <a:cubicBezTo>
                      <a:pt x="8665766" y="3641918"/>
                      <a:pt x="8694975" y="3641918"/>
                      <a:pt x="8720375" y="3643188"/>
                    </a:cubicBezTo>
                    <a:cubicBezTo>
                      <a:pt x="8749586" y="3644458"/>
                      <a:pt x="8776256" y="3644458"/>
                      <a:pt x="8804196" y="3641918"/>
                    </a:cubicBezTo>
                    <a:cubicBezTo>
                      <a:pt x="8805466" y="3643188"/>
                      <a:pt x="8806736" y="3645728"/>
                      <a:pt x="8810546" y="3646998"/>
                    </a:cubicBezTo>
                    <a:lnTo>
                      <a:pt x="8813086" y="3646998"/>
                    </a:lnTo>
                    <a:cubicBezTo>
                      <a:pt x="8816896" y="3646998"/>
                      <a:pt x="8819436" y="3645728"/>
                      <a:pt x="8821975" y="3645728"/>
                    </a:cubicBezTo>
                    <a:lnTo>
                      <a:pt x="8821975" y="3650808"/>
                    </a:lnTo>
                    <a:cubicBezTo>
                      <a:pt x="8890556" y="3650808"/>
                      <a:pt x="8912146" y="3643188"/>
                      <a:pt x="8922306" y="3636838"/>
                    </a:cubicBezTo>
                    <a:cubicBezTo>
                      <a:pt x="8976916" y="3638108"/>
                      <a:pt x="9025175" y="3640648"/>
                      <a:pt x="9072166" y="3644458"/>
                    </a:cubicBezTo>
                    <a:lnTo>
                      <a:pt x="9072166" y="3639378"/>
                    </a:lnTo>
                    <a:lnTo>
                      <a:pt x="9089946" y="3639378"/>
                    </a:lnTo>
                    <a:lnTo>
                      <a:pt x="9089946" y="3635568"/>
                    </a:lnTo>
                    <a:lnTo>
                      <a:pt x="9164875" y="3635568"/>
                    </a:lnTo>
                    <a:lnTo>
                      <a:pt x="9211866" y="3638108"/>
                    </a:lnTo>
                    <a:lnTo>
                      <a:pt x="9213136" y="3638108"/>
                    </a:lnTo>
                    <a:cubicBezTo>
                      <a:pt x="9223296" y="3634298"/>
                      <a:pt x="9257586" y="3634298"/>
                      <a:pt x="9289336" y="3634298"/>
                    </a:cubicBezTo>
                    <a:cubicBezTo>
                      <a:pt x="9317275" y="3634298"/>
                      <a:pt x="9342675" y="3634298"/>
                      <a:pt x="9354106" y="3631758"/>
                    </a:cubicBezTo>
                    <a:lnTo>
                      <a:pt x="9417606" y="3631758"/>
                    </a:lnTo>
                    <a:lnTo>
                      <a:pt x="9417606" y="3625408"/>
                    </a:lnTo>
                    <a:lnTo>
                      <a:pt x="9434116" y="3625408"/>
                    </a:lnTo>
                    <a:lnTo>
                      <a:pt x="9434116" y="3619058"/>
                    </a:lnTo>
                    <a:cubicBezTo>
                      <a:pt x="9434116" y="3608898"/>
                      <a:pt x="9434116" y="3597468"/>
                      <a:pt x="9435386" y="3584768"/>
                    </a:cubicBezTo>
                    <a:lnTo>
                      <a:pt x="9435386" y="3572068"/>
                    </a:lnTo>
                    <a:cubicBezTo>
                      <a:pt x="9435386" y="3561908"/>
                      <a:pt x="9435386" y="3554288"/>
                      <a:pt x="9436656" y="3545398"/>
                    </a:cubicBezTo>
                    <a:lnTo>
                      <a:pt x="9437925" y="3528888"/>
                    </a:lnTo>
                    <a:cubicBezTo>
                      <a:pt x="9441736" y="3465388"/>
                      <a:pt x="9440466" y="3451418"/>
                      <a:pt x="9440466" y="3437448"/>
                    </a:cubicBezTo>
                    <a:cubicBezTo>
                      <a:pt x="9439196" y="3423478"/>
                      <a:pt x="9439196" y="3410778"/>
                      <a:pt x="9443006" y="3348548"/>
                    </a:cubicBezTo>
                    <a:lnTo>
                      <a:pt x="9444275" y="3330768"/>
                    </a:lnTo>
                    <a:lnTo>
                      <a:pt x="9432846" y="3343468"/>
                    </a:lnTo>
                    <a:cubicBezTo>
                      <a:pt x="9431575" y="3330768"/>
                      <a:pt x="9434116" y="3302828"/>
                      <a:pt x="9435386" y="3281238"/>
                    </a:cubicBezTo>
                    <a:cubicBezTo>
                      <a:pt x="9437925" y="3248218"/>
                      <a:pt x="9441736" y="3210118"/>
                      <a:pt x="9439196" y="3175828"/>
                    </a:cubicBezTo>
                    <a:lnTo>
                      <a:pt x="9448086" y="3203768"/>
                    </a:lnTo>
                    <a:lnTo>
                      <a:pt x="9446816" y="3156778"/>
                    </a:lnTo>
                    <a:cubicBezTo>
                      <a:pt x="9446816" y="3141538"/>
                      <a:pt x="9445546" y="3125028"/>
                      <a:pt x="9445546" y="3108518"/>
                    </a:cubicBezTo>
                    <a:cubicBezTo>
                      <a:pt x="9448086" y="3095818"/>
                      <a:pt x="9450625" y="3083118"/>
                      <a:pt x="9451896" y="3072958"/>
                    </a:cubicBezTo>
                    <a:lnTo>
                      <a:pt x="9456975" y="3072958"/>
                    </a:lnTo>
                    <a:cubicBezTo>
                      <a:pt x="9460786" y="3020888"/>
                      <a:pt x="9459516" y="3017078"/>
                      <a:pt x="9455706" y="3013268"/>
                    </a:cubicBezTo>
                    <a:cubicBezTo>
                      <a:pt x="9454436" y="3011998"/>
                      <a:pt x="9451896" y="3010728"/>
                      <a:pt x="9450625" y="3010728"/>
                    </a:cubicBezTo>
                    <a:cubicBezTo>
                      <a:pt x="9449356" y="3008188"/>
                      <a:pt x="9448086" y="3001838"/>
                      <a:pt x="9448086" y="2985328"/>
                    </a:cubicBezTo>
                    <a:cubicBezTo>
                      <a:pt x="9449356" y="2985328"/>
                      <a:pt x="9450625" y="2985328"/>
                      <a:pt x="9453166" y="2984058"/>
                    </a:cubicBezTo>
                    <a:cubicBezTo>
                      <a:pt x="9458246" y="2981518"/>
                      <a:pt x="9459516" y="2975168"/>
                      <a:pt x="9459516" y="2948498"/>
                    </a:cubicBezTo>
                    <a:cubicBezTo>
                      <a:pt x="9460786" y="2938338"/>
                      <a:pt x="9459516" y="2912938"/>
                      <a:pt x="9456975" y="2881188"/>
                    </a:cubicBezTo>
                    <a:cubicBezTo>
                      <a:pt x="9455706" y="2860868"/>
                      <a:pt x="9454436" y="2838008"/>
                      <a:pt x="9453166" y="2815148"/>
                    </a:cubicBezTo>
                    <a:lnTo>
                      <a:pt x="9453166" y="2792288"/>
                    </a:lnTo>
                    <a:cubicBezTo>
                      <a:pt x="9458246" y="2786883"/>
                      <a:pt x="9459516" y="2768691"/>
                      <a:pt x="9458246" y="2715512"/>
                    </a:cubicBezTo>
                    <a:lnTo>
                      <a:pt x="9454436" y="2715512"/>
                    </a:lnTo>
                    <a:lnTo>
                      <a:pt x="9454436" y="2708515"/>
                    </a:lnTo>
                    <a:lnTo>
                      <a:pt x="9445546" y="2707115"/>
                    </a:lnTo>
                    <a:lnTo>
                      <a:pt x="9445546" y="2687523"/>
                    </a:lnTo>
                    <a:lnTo>
                      <a:pt x="9451896" y="2687523"/>
                    </a:lnTo>
                    <a:lnTo>
                      <a:pt x="9448086" y="2631546"/>
                    </a:lnTo>
                    <a:lnTo>
                      <a:pt x="9448086" y="2623149"/>
                    </a:lnTo>
                    <a:cubicBezTo>
                      <a:pt x="9450625" y="2571370"/>
                      <a:pt x="9454436" y="2518191"/>
                      <a:pt x="9448086" y="2481805"/>
                    </a:cubicBezTo>
                    <a:cubicBezTo>
                      <a:pt x="9448086" y="2479006"/>
                      <a:pt x="9448086" y="2477607"/>
                      <a:pt x="9449356" y="2476208"/>
                    </a:cubicBezTo>
                    <a:lnTo>
                      <a:pt x="9451896" y="2474808"/>
                    </a:lnTo>
                    <a:lnTo>
                      <a:pt x="9451896" y="2469210"/>
                    </a:lnTo>
                    <a:cubicBezTo>
                      <a:pt x="9450625" y="2455216"/>
                      <a:pt x="9450625" y="2434224"/>
                      <a:pt x="9449356" y="2411833"/>
                    </a:cubicBezTo>
                    <a:cubicBezTo>
                      <a:pt x="9448086" y="2367051"/>
                      <a:pt x="9445546" y="2316671"/>
                      <a:pt x="9443006" y="2292881"/>
                    </a:cubicBezTo>
                    <a:cubicBezTo>
                      <a:pt x="9443006" y="2290082"/>
                      <a:pt x="9444275" y="2287283"/>
                      <a:pt x="9444275" y="2285884"/>
                    </a:cubicBezTo>
                    <a:cubicBezTo>
                      <a:pt x="9444275" y="2284484"/>
                      <a:pt x="9444275" y="2283085"/>
                      <a:pt x="9445546" y="2283085"/>
                    </a:cubicBezTo>
                    <a:lnTo>
                      <a:pt x="9440466" y="2280286"/>
                    </a:lnTo>
                    <a:lnTo>
                      <a:pt x="9446816" y="2281685"/>
                    </a:lnTo>
                    <a:lnTo>
                      <a:pt x="9448086" y="2280286"/>
                    </a:lnTo>
                    <a:lnTo>
                      <a:pt x="9448086" y="2278887"/>
                    </a:lnTo>
                    <a:cubicBezTo>
                      <a:pt x="9454436" y="2246699"/>
                      <a:pt x="9451896" y="2179526"/>
                      <a:pt x="9449356" y="2119350"/>
                    </a:cubicBezTo>
                    <a:cubicBezTo>
                      <a:pt x="9448086" y="2074568"/>
                      <a:pt x="9445546" y="2018591"/>
                      <a:pt x="9449356" y="2007395"/>
                    </a:cubicBezTo>
                    <a:lnTo>
                      <a:pt x="9453166" y="2007395"/>
                    </a:lnTo>
                    <a:lnTo>
                      <a:pt x="9451896" y="1899638"/>
                    </a:lnTo>
                    <a:lnTo>
                      <a:pt x="9458246" y="1899638"/>
                    </a:lnTo>
                    <a:cubicBezTo>
                      <a:pt x="9458246" y="1888443"/>
                      <a:pt x="9459516" y="1875848"/>
                      <a:pt x="9459516" y="1864652"/>
                    </a:cubicBezTo>
                    <a:lnTo>
                      <a:pt x="9460786" y="1867451"/>
                    </a:lnTo>
                    <a:lnTo>
                      <a:pt x="9459516" y="1849258"/>
                    </a:lnTo>
                    <a:lnTo>
                      <a:pt x="9459516" y="1846459"/>
                    </a:lnTo>
                    <a:lnTo>
                      <a:pt x="9455706" y="1741501"/>
                    </a:lnTo>
                    <a:lnTo>
                      <a:pt x="9448086" y="1741501"/>
                    </a:lnTo>
                    <a:cubicBezTo>
                      <a:pt x="9446816" y="1734504"/>
                      <a:pt x="9446816" y="1727507"/>
                      <a:pt x="9445546" y="1721909"/>
                    </a:cubicBezTo>
                    <a:lnTo>
                      <a:pt x="9446816" y="1723308"/>
                    </a:lnTo>
                    <a:lnTo>
                      <a:pt x="9448086" y="1700918"/>
                    </a:lnTo>
                    <a:cubicBezTo>
                      <a:pt x="9449356" y="1678526"/>
                      <a:pt x="9449356" y="1660334"/>
                      <a:pt x="9449356" y="1643540"/>
                    </a:cubicBezTo>
                    <a:cubicBezTo>
                      <a:pt x="9451896" y="1635144"/>
                      <a:pt x="9454436" y="1626747"/>
                      <a:pt x="9455706" y="1616951"/>
                    </a:cubicBezTo>
                    <a:lnTo>
                      <a:pt x="9456975" y="1612753"/>
                    </a:lnTo>
                    <a:lnTo>
                      <a:pt x="9453166" y="1609954"/>
                    </a:lnTo>
                    <a:cubicBezTo>
                      <a:pt x="9453166" y="1608554"/>
                      <a:pt x="9450625" y="1602957"/>
                      <a:pt x="9449356" y="1577767"/>
                    </a:cubicBezTo>
                    <a:cubicBezTo>
                      <a:pt x="9449356" y="1544180"/>
                      <a:pt x="9446816" y="1517591"/>
                      <a:pt x="9443006" y="1472809"/>
                    </a:cubicBezTo>
                    <a:lnTo>
                      <a:pt x="9453166" y="1432225"/>
                    </a:lnTo>
                    <a:cubicBezTo>
                      <a:pt x="9456975" y="1416831"/>
                      <a:pt x="9456975" y="1412633"/>
                      <a:pt x="9456975" y="1405635"/>
                    </a:cubicBezTo>
                    <a:cubicBezTo>
                      <a:pt x="9456975" y="1400038"/>
                      <a:pt x="9456975" y="1391641"/>
                      <a:pt x="9460786" y="1367851"/>
                    </a:cubicBezTo>
                    <a:lnTo>
                      <a:pt x="9456975" y="1366451"/>
                    </a:lnTo>
                    <a:cubicBezTo>
                      <a:pt x="9455706" y="1358054"/>
                      <a:pt x="9455706" y="1325867"/>
                      <a:pt x="9455706" y="1304876"/>
                    </a:cubicBezTo>
                    <a:cubicBezTo>
                      <a:pt x="9455706" y="1262892"/>
                      <a:pt x="9455706" y="1247499"/>
                      <a:pt x="9453166" y="1243300"/>
                    </a:cubicBezTo>
                    <a:cubicBezTo>
                      <a:pt x="9455706" y="1223708"/>
                      <a:pt x="9456975" y="1205515"/>
                      <a:pt x="9456975" y="1185923"/>
                    </a:cubicBezTo>
                    <a:cubicBezTo>
                      <a:pt x="9456975" y="1163532"/>
                      <a:pt x="9456975" y="1139742"/>
                      <a:pt x="9462056" y="1110353"/>
                    </a:cubicBezTo>
                    <a:close/>
                    <a:moveTo>
                      <a:pt x="27940" y="495300"/>
                    </a:moveTo>
                    <a:lnTo>
                      <a:pt x="27940" y="488950"/>
                    </a:lnTo>
                    <a:lnTo>
                      <a:pt x="29210" y="488950"/>
                    </a:lnTo>
                    <a:cubicBezTo>
                      <a:pt x="27940" y="491490"/>
                      <a:pt x="27940" y="492760"/>
                      <a:pt x="27940" y="495300"/>
                    </a:cubicBezTo>
                    <a:close/>
                    <a:moveTo>
                      <a:pt x="38100" y="3033588"/>
                    </a:moveTo>
                    <a:cubicBezTo>
                      <a:pt x="38100" y="3029778"/>
                      <a:pt x="36830" y="3027238"/>
                      <a:pt x="36830" y="3024698"/>
                    </a:cubicBezTo>
                    <a:lnTo>
                      <a:pt x="38100" y="3024698"/>
                    </a:lnTo>
                    <a:lnTo>
                      <a:pt x="38100" y="3033588"/>
                    </a:lnTo>
                    <a:close/>
                    <a:moveTo>
                      <a:pt x="9387126" y="546100"/>
                    </a:moveTo>
                    <a:lnTo>
                      <a:pt x="9388396" y="577850"/>
                    </a:lnTo>
                    <a:lnTo>
                      <a:pt x="9379506" y="563880"/>
                    </a:lnTo>
                    <a:lnTo>
                      <a:pt x="9382046" y="591820"/>
                    </a:lnTo>
                    <a:cubicBezTo>
                      <a:pt x="9387126" y="647700"/>
                      <a:pt x="9385856" y="669290"/>
                      <a:pt x="9384586" y="718820"/>
                    </a:cubicBezTo>
                    <a:lnTo>
                      <a:pt x="9383316" y="741680"/>
                    </a:lnTo>
                    <a:lnTo>
                      <a:pt x="9380776" y="762000"/>
                    </a:lnTo>
                    <a:cubicBezTo>
                      <a:pt x="9378236" y="786130"/>
                      <a:pt x="9378236" y="817880"/>
                      <a:pt x="9379506" y="843280"/>
                    </a:cubicBezTo>
                    <a:lnTo>
                      <a:pt x="9375696" y="843280"/>
                    </a:lnTo>
                    <a:lnTo>
                      <a:pt x="9375696" y="887842"/>
                    </a:lnTo>
                    <a:lnTo>
                      <a:pt x="9379506" y="887842"/>
                    </a:lnTo>
                    <a:lnTo>
                      <a:pt x="9384586" y="966211"/>
                    </a:lnTo>
                    <a:lnTo>
                      <a:pt x="9379506" y="966211"/>
                    </a:lnTo>
                    <a:cubicBezTo>
                      <a:pt x="9379506" y="973208"/>
                      <a:pt x="9379506" y="978806"/>
                      <a:pt x="9380776" y="985803"/>
                    </a:cubicBezTo>
                    <a:lnTo>
                      <a:pt x="9371886" y="985803"/>
                    </a:lnTo>
                    <a:lnTo>
                      <a:pt x="9371886" y="988602"/>
                    </a:lnTo>
                    <a:lnTo>
                      <a:pt x="9376966" y="1100557"/>
                    </a:lnTo>
                    <a:cubicBezTo>
                      <a:pt x="9375696" y="1104756"/>
                      <a:pt x="9375696" y="1111753"/>
                      <a:pt x="9374426" y="1121549"/>
                    </a:cubicBezTo>
                    <a:cubicBezTo>
                      <a:pt x="9373156" y="1129946"/>
                      <a:pt x="9371886" y="1142540"/>
                      <a:pt x="9370616" y="1145339"/>
                    </a:cubicBezTo>
                    <a:lnTo>
                      <a:pt x="9369346" y="1145339"/>
                    </a:lnTo>
                    <a:cubicBezTo>
                      <a:pt x="9368076" y="1176127"/>
                      <a:pt x="9369346" y="1212512"/>
                      <a:pt x="9371886" y="1251697"/>
                    </a:cubicBezTo>
                    <a:cubicBezTo>
                      <a:pt x="9374426" y="1296479"/>
                      <a:pt x="9376966" y="1344060"/>
                      <a:pt x="9374426" y="1388842"/>
                    </a:cubicBezTo>
                    <a:lnTo>
                      <a:pt x="9374426" y="1391641"/>
                    </a:lnTo>
                    <a:cubicBezTo>
                      <a:pt x="9375696" y="1395839"/>
                      <a:pt x="9375696" y="1407035"/>
                      <a:pt x="9376966" y="1421029"/>
                    </a:cubicBezTo>
                    <a:cubicBezTo>
                      <a:pt x="9376966" y="1443420"/>
                      <a:pt x="9375696" y="1464412"/>
                      <a:pt x="9375696" y="1486803"/>
                    </a:cubicBezTo>
                    <a:cubicBezTo>
                      <a:pt x="9374426" y="1541381"/>
                      <a:pt x="9371886" y="1598758"/>
                      <a:pt x="9376966" y="1667331"/>
                    </a:cubicBezTo>
                    <a:lnTo>
                      <a:pt x="9368076" y="1721909"/>
                    </a:lnTo>
                    <a:lnTo>
                      <a:pt x="9368076" y="1723308"/>
                    </a:lnTo>
                    <a:cubicBezTo>
                      <a:pt x="9368076" y="1744300"/>
                      <a:pt x="9369346" y="1751297"/>
                      <a:pt x="9375696" y="1752697"/>
                    </a:cubicBezTo>
                    <a:cubicBezTo>
                      <a:pt x="9378236" y="1752697"/>
                      <a:pt x="9379506" y="1752697"/>
                      <a:pt x="9382046" y="1749898"/>
                    </a:cubicBezTo>
                    <a:cubicBezTo>
                      <a:pt x="9382046" y="1756895"/>
                      <a:pt x="9382046" y="1763892"/>
                      <a:pt x="9383316" y="1775088"/>
                    </a:cubicBezTo>
                    <a:cubicBezTo>
                      <a:pt x="9384586" y="1804476"/>
                      <a:pt x="9383316" y="1815671"/>
                      <a:pt x="9383316" y="1821269"/>
                    </a:cubicBezTo>
                    <a:cubicBezTo>
                      <a:pt x="9382046" y="1821269"/>
                      <a:pt x="9380776" y="1821269"/>
                      <a:pt x="9378236" y="1822669"/>
                    </a:cubicBezTo>
                    <a:cubicBezTo>
                      <a:pt x="9374426" y="1825467"/>
                      <a:pt x="9373156" y="1831065"/>
                      <a:pt x="9373156" y="1838062"/>
                    </a:cubicBezTo>
                    <a:lnTo>
                      <a:pt x="9374426" y="1847859"/>
                    </a:lnTo>
                    <a:cubicBezTo>
                      <a:pt x="9378236" y="1878646"/>
                      <a:pt x="9382046" y="1919230"/>
                      <a:pt x="9382046" y="1965412"/>
                    </a:cubicBezTo>
                    <a:lnTo>
                      <a:pt x="9380776" y="1965412"/>
                    </a:lnTo>
                    <a:lnTo>
                      <a:pt x="9380776" y="1958414"/>
                    </a:lnTo>
                    <a:cubicBezTo>
                      <a:pt x="9379506" y="1929026"/>
                      <a:pt x="9378236" y="1926227"/>
                      <a:pt x="9371886" y="1926227"/>
                    </a:cubicBezTo>
                    <a:cubicBezTo>
                      <a:pt x="9364266" y="1926227"/>
                      <a:pt x="9364266" y="1931825"/>
                      <a:pt x="9361726" y="1957015"/>
                    </a:cubicBezTo>
                    <a:lnTo>
                      <a:pt x="9360456" y="1961213"/>
                    </a:lnTo>
                    <a:lnTo>
                      <a:pt x="9364266" y="1964012"/>
                    </a:lnTo>
                    <a:cubicBezTo>
                      <a:pt x="9370616" y="1972409"/>
                      <a:pt x="9370616" y="2035384"/>
                      <a:pt x="9370616" y="2082965"/>
                    </a:cubicBezTo>
                    <a:cubicBezTo>
                      <a:pt x="9370616" y="2165532"/>
                      <a:pt x="9373156" y="2199118"/>
                      <a:pt x="9379506" y="2208914"/>
                    </a:cubicBezTo>
                    <a:lnTo>
                      <a:pt x="9378236" y="2221509"/>
                    </a:lnTo>
                    <a:lnTo>
                      <a:pt x="9375696" y="2221509"/>
                    </a:lnTo>
                    <a:cubicBezTo>
                      <a:pt x="9371886" y="2262093"/>
                      <a:pt x="9374426" y="2277487"/>
                      <a:pt x="9378236" y="2295680"/>
                    </a:cubicBezTo>
                    <a:cubicBezTo>
                      <a:pt x="9382046" y="2312473"/>
                      <a:pt x="9385856" y="2332065"/>
                      <a:pt x="9384586" y="2382445"/>
                    </a:cubicBezTo>
                    <a:cubicBezTo>
                      <a:pt x="9383316" y="2400638"/>
                      <a:pt x="9383316" y="2413233"/>
                      <a:pt x="9382046" y="2418830"/>
                    </a:cubicBezTo>
                    <a:lnTo>
                      <a:pt x="9378236" y="2418830"/>
                    </a:lnTo>
                    <a:lnTo>
                      <a:pt x="9382046" y="2497199"/>
                    </a:lnTo>
                    <a:lnTo>
                      <a:pt x="9382046" y="2501398"/>
                    </a:lnTo>
                    <a:lnTo>
                      <a:pt x="9379506" y="2501398"/>
                    </a:lnTo>
                    <a:lnTo>
                      <a:pt x="9380776" y="2586763"/>
                    </a:lnTo>
                    <a:lnTo>
                      <a:pt x="9375696" y="2576967"/>
                    </a:lnTo>
                    <a:lnTo>
                      <a:pt x="9380776" y="2611953"/>
                    </a:lnTo>
                    <a:cubicBezTo>
                      <a:pt x="9382046" y="2621749"/>
                      <a:pt x="9384586" y="2638543"/>
                      <a:pt x="9385856" y="2653936"/>
                    </a:cubicBezTo>
                    <a:lnTo>
                      <a:pt x="9382046" y="2669330"/>
                    </a:lnTo>
                    <a:cubicBezTo>
                      <a:pt x="9373156" y="2701518"/>
                      <a:pt x="9374426" y="2716911"/>
                      <a:pt x="9375696" y="2740702"/>
                    </a:cubicBezTo>
                    <a:cubicBezTo>
                      <a:pt x="9376966" y="2750498"/>
                      <a:pt x="9376966" y="2761693"/>
                      <a:pt x="9378236" y="2777087"/>
                    </a:cubicBezTo>
                    <a:lnTo>
                      <a:pt x="9373156" y="2794828"/>
                    </a:lnTo>
                    <a:cubicBezTo>
                      <a:pt x="9371886" y="2798638"/>
                      <a:pt x="9371886" y="2801178"/>
                      <a:pt x="9370616" y="2804988"/>
                    </a:cubicBezTo>
                    <a:lnTo>
                      <a:pt x="9378236" y="2804988"/>
                    </a:lnTo>
                    <a:lnTo>
                      <a:pt x="9378236" y="2815148"/>
                    </a:lnTo>
                    <a:lnTo>
                      <a:pt x="9373156" y="2815148"/>
                    </a:lnTo>
                    <a:cubicBezTo>
                      <a:pt x="9370616" y="2827848"/>
                      <a:pt x="9369346" y="2849438"/>
                      <a:pt x="9368076" y="2877378"/>
                    </a:cubicBezTo>
                    <a:cubicBezTo>
                      <a:pt x="9366806" y="2897698"/>
                      <a:pt x="9366806" y="2919288"/>
                      <a:pt x="9364266" y="2944688"/>
                    </a:cubicBezTo>
                    <a:lnTo>
                      <a:pt x="9376966" y="2945958"/>
                    </a:lnTo>
                    <a:cubicBezTo>
                      <a:pt x="9378236" y="2943418"/>
                      <a:pt x="9378236" y="2937068"/>
                      <a:pt x="9379506" y="2930718"/>
                    </a:cubicBezTo>
                    <a:lnTo>
                      <a:pt x="9383316" y="2930718"/>
                    </a:lnTo>
                    <a:cubicBezTo>
                      <a:pt x="9383316" y="2938338"/>
                      <a:pt x="9384586" y="2947228"/>
                      <a:pt x="9385856" y="2956118"/>
                    </a:cubicBezTo>
                    <a:cubicBezTo>
                      <a:pt x="9380776" y="2962468"/>
                      <a:pt x="9380776" y="2980248"/>
                      <a:pt x="9382046" y="3018348"/>
                    </a:cubicBezTo>
                    <a:lnTo>
                      <a:pt x="9382046" y="3028508"/>
                    </a:lnTo>
                    <a:lnTo>
                      <a:pt x="9373156" y="3025968"/>
                    </a:lnTo>
                    <a:lnTo>
                      <a:pt x="9373156" y="3036128"/>
                    </a:lnTo>
                    <a:cubicBezTo>
                      <a:pt x="9374426" y="3066608"/>
                      <a:pt x="9376966" y="3075498"/>
                      <a:pt x="9379506" y="3086928"/>
                    </a:cubicBezTo>
                    <a:cubicBezTo>
                      <a:pt x="9380776" y="3092008"/>
                      <a:pt x="9382046" y="3098358"/>
                      <a:pt x="9383316" y="3107248"/>
                    </a:cubicBezTo>
                    <a:cubicBezTo>
                      <a:pt x="9382046" y="3154238"/>
                      <a:pt x="9376966" y="3166938"/>
                      <a:pt x="9371886" y="3177098"/>
                    </a:cubicBezTo>
                    <a:lnTo>
                      <a:pt x="9370616" y="3179638"/>
                    </a:lnTo>
                    <a:lnTo>
                      <a:pt x="9370616" y="3182178"/>
                    </a:lnTo>
                    <a:cubicBezTo>
                      <a:pt x="9370616" y="3211388"/>
                      <a:pt x="9370616" y="3215198"/>
                      <a:pt x="9376966" y="3216468"/>
                    </a:cubicBezTo>
                    <a:cubicBezTo>
                      <a:pt x="9379506" y="3216468"/>
                      <a:pt x="9380776" y="3216468"/>
                      <a:pt x="9382046" y="3215198"/>
                    </a:cubicBezTo>
                    <a:lnTo>
                      <a:pt x="9382046" y="3222818"/>
                    </a:lnTo>
                    <a:cubicBezTo>
                      <a:pt x="9379506" y="3288858"/>
                      <a:pt x="9382046" y="3337118"/>
                      <a:pt x="9385856" y="3410778"/>
                    </a:cubicBezTo>
                    <a:lnTo>
                      <a:pt x="9387126" y="3423478"/>
                    </a:lnTo>
                    <a:cubicBezTo>
                      <a:pt x="9380776" y="3423478"/>
                      <a:pt x="9380776" y="3429828"/>
                      <a:pt x="9379506" y="3432368"/>
                    </a:cubicBezTo>
                    <a:lnTo>
                      <a:pt x="9379506" y="3433638"/>
                    </a:lnTo>
                    <a:lnTo>
                      <a:pt x="9383316" y="3459038"/>
                    </a:lnTo>
                    <a:lnTo>
                      <a:pt x="9380776" y="3455228"/>
                    </a:lnTo>
                    <a:lnTo>
                      <a:pt x="9382046" y="3483168"/>
                    </a:lnTo>
                    <a:cubicBezTo>
                      <a:pt x="9383316" y="3499678"/>
                      <a:pt x="9384586" y="3503488"/>
                      <a:pt x="9387126" y="3507298"/>
                    </a:cubicBezTo>
                    <a:cubicBezTo>
                      <a:pt x="9388396" y="3509838"/>
                      <a:pt x="9390936" y="3512378"/>
                      <a:pt x="9392206" y="3542858"/>
                    </a:cubicBezTo>
                    <a:lnTo>
                      <a:pt x="9392206" y="3545398"/>
                    </a:lnTo>
                    <a:cubicBezTo>
                      <a:pt x="9394746" y="3551748"/>
                      <a:pt x="9393476" y="3566988"/>
                      <a:pt x="9392206" y="3577148"/>
                    </a:cubicBezTo>
                    <a:lnTo>
                      <a:pt x="9378236" y="3575878"/>
                    </a:lnTo>
                    <a:lnTo>
                      <a:pt x="9352836" y="3573338"/>
                    </a:lnTo>
                    <a:cubicBezTo>
                      <a:pt x="9332516" y="3572068"/>
                      <a:pt x="9313466" y="3573338"/>
                      <a:pt x="9298226" y="3574608"/>
                    </a:cubicBezTo>
                    <a:lnTo>
                      <a:pt x="9298226" y="3570798"/>
                    </a:lnTo>
                    <a:lnTo>
                      <a:pt x="9293146" y="3568258"/>
                    </a:lnTo>
                    <a:lnTo>
                      <a:pt x="9246156" y="3572068"/>
                    </a:lnTo>
                    <a:cubicBezTo>
                      <a:pt x="9201706" y="3574608"/>
                      <a:pt x="9194086" y="3575878"/>
                      <a:pt x="9148366" y="3580958"/>
                    </a:cubicBezTo>
                    <a:cubicBezTo>
                      <a:pt x="9121696" y="3578418"/>
                      <a:pt x="9095026" y="3577148"/>
                      <a:pt x="9068356" y="3577148"/>
                    </a:cubicBezTo>
                    <a:lnTo>
                      <a:pt x="9054386" y="3577148"/>
                    </a:lnTo>
                    <a:cubicBezTo>
                      <a:pt x="9044226" y="3575878"/>
                      <a:pt x="9031526" y="3574608"/>
                      <a:pt x="9015016" y="3574608"/>
                    </a:cubicBezTo>
                    <a:lnTo>
                      <a:pt x="9015016" y="3577148"/>
                    </a:lnTo>
                    <a:lnTo>
                      <a:pt x="9012476" y="3577148"/>
                    </a:lnTo>
                    <a:cubicBezTo>
                      <a:pt x="9011206" y="3575878"/>
                      <a:pt x="9009936" y="3575878"/>
                      <a:pt x="9008666" y="3574608"/>
                    </a:cubicBezTo>
                    <a:lnTo>
                      <a:pt x="9006126" y="3574608"/>
                    </a:lnTo>
                    <a:cubicBezTo>
                      <a:pt x="8994696" y="3577148"/>
                      <a:pt x="8981996" y="3578418"/>
                      <a:pt x="8966756" y="3579688"/>
                    </a:cubicBezTo>
                    <a:lnTo>
                      <a:pt x="8948976" y="3572068"/>
                    </a:lnTo>
                    <a:lnTo>
                      <a:pt x="8942626" y="3577148"/>
                    </a:lnTo>
                    <a:lnTo>
                      <a:pt x="8827056" y="3572068"/>
                    </a:lnTo>
                    <a:cubicBezTo>
                      <a:pt x="8809276" y="3574608"/>
                      <a:pt x="8791496" y="3575878"/>
                      <a:pt x="8774986" y="3578418"/>
                    </a:cubicBezTo>
                    <a:cubicBezTo>
                      <a:pt x="8749586" y="3578418"/>
                      <a:pt x="8725456" y="3577148"/>
                      <a:pt x="8700056" y="3577148"/>
                    </a:cubicBezTo>
                    <a:lnTo>
                      <a:pt x="8700056" y="3572068"/>
                    </a:lnTo>
                    <a:lnTo>
                      <a:pt x="8649256" y="3575878"/>
                    </a:lnTo>
                    <a:cubicBezTo>
                      <a:pt x="8640366" y="3575878"/>
                      <a:pt x="8632746" y="3575878"/>
                      <a:pt x="8622586" y="3574608"/>
                    </a:cubicBezTo>
                    <a:lnTo>
                      <a:pt x="8622586" y="3573338"/>
                    </a:lnTo>
                    <a:cubicBezTo>
                      <a:pt x="8533367" y="3569528"/>
                      <a:pt x="8376067" y="3568258"/>
                      <a:pt x="8190678" y="3568258"/>
                    </a:cubicBezTo>
                    <a:lnTo>
                      <a:pt x="8061468" y="3568258"/>
                    </a:lnTo>
                    <a:lnTo>
                      <a:pt x="8112028" y="3573338"/>
                    </a:lnTo>
                    <a:cubicBezTo>
                      <a:pt x="8078321" y="3573338"/>
                      <a:pt x="8055849" y="3572068"/>
                      <a:pt x="8027760" y="3572068"/>
                    </a:cubicBezTo>
                    <a:cubicBezTo>
                      <a:pt x="8010907" y="3572068"/>
                      <a:pt x="7994053" y="3570798"/>
                      <a:pt x="7977200" y="3570798"/>
                    </a:cubicBezTo>
                    <a:lnTo>
                      <a:pt x="7965964" y="3570798"/>
                    </a:lnTo>
                    <a:cubicBezTo>
                      <a:pt x="7949110" y="3572068"/>
                      <a:pt x="7926639" y="3573338"/>
                      <a:pt x="7915403" y="3575878"/>
                    </a:cubicBezTo>
                    <a:lnTo>
                      <a:pt x="7915403" y="3574608"/>
                    </a:lnTo>
                    <a:cubicBezTo>
                      <a:pt x="7786193" y="3570798"/>
                      <a:pt x="7696307" y="3572068"/>
                      <a:pt x="7623275" y="3575878"/>
                    </a:cubicBezTo>
                    <a:lnTo>
                      <a:pt x="7612039" y="3575878"/>
                    </a:lnTo>
                    <a:cubicBezTo>
                      <a:pt x="7342382" y="3575878"/>
                      <a:pt x="7039018" y="3575878"/>
                      <a:pt x="6971604" y="3568258"/>
                    </a:cubicBezTo>
                    <a:lnTo>
                      <a:pt x="6960368" y="3568258"/>
                    </a:lnTo>
                    <a:cubicBezTo>
                      <a:pt x="6864865" y="3568258"/>
                      <a:pt x="6836776" y="3568258"/>
                      <a:pt x="6831158" y="3574608"/>
                    </a:cubicBezTo>
                    <a:lnTo>
                      <a:pt x="6786215" y="3574608"/>
                    </a:lnTo>
                    <a:lnTo>
                      <a:pt x="6713183" y="3570798"/>
                    </a:lnTo>
                    <a:lnTo>
                      <a:pt x="6645769" y="3575878"/>
                    </a:lnTo>
                    <a:cubicBezTo>
                      <a:pt x="6612062" y="3575878"/>
                      <a:pt x="6578354" y="3575878"/>
                      <a:pt x="6555883" y="3574608"/>
                    </a:cubicBezTo>
                    <a:lnTo>
                      <a:pt x="6555883" y="3565718"/>
                    </a:lnTo>
                    <a:cubicBezTo>
                      <a:pt x="6415437" y="3563178"/>
                      <a:pt x="6207576" y="3564448"/>
                      <a:pt x="6055894" y="3565718"/>
                    </a:cubicBezTo>
                    <a:cubicBezTo>
                      <a:pt x="5988480" y="3565718"/>
                      <a:pt x="5926684" y="3566988"/>
                      <a:pt x="5892977" y="3566988"/>
                    </a:cubicBezTo>
                    <a:lnTo>
                      <a:pt x="5892977" y="3569528"/>
                    </a:lnTo>
                    <a:lnTo>
                      <a:pt x="5432313" y="3569528"/>
                    </a:lnTo>
                    <a:lnTo>
                      <a:pt x="5432313" y="3566988"/>
                    </a:lnTo>
                    <a:cubicBezTo>
                      <a:pt x="5415459" y="3568258"/>
                      <a:pt x="5398606" y="3568258"/>
                      <a:pt x="5387370" y="3569528"/>
                    </a:cubicBezTo>
                    <a:lnTo>
                      <a:pt x="5235688" y="3569528"/>
                    </a:lnTo>
                    <a:cubicBezTo>
                      <a:pt x="4836820" y="3569528"/>
                      <a:pt x="4421100" y="3569528"/>
                      <a:pt x="4055939" y="3573338"/>
                    </a:cubicBezTo>
                    <a:lnTo>
                      <a:pt x="4033468" y="3573338"/>
                    </a:lnTo>
                    <a:cubicBezTo>
                      <a:pt x="3994143" y="3573338"/>
                      <a:pt x="3960435" y="3574608"/>
                      <a:pt x="3921111" y="3574608"/>
                    </a:cubicBezTo>
                    <a:lnTo>
                      <a:pt x="3730104" y="3577148"/>
                    </a:lnTo>
                    <a:lnTo>
                      <a:pt x="3769428" y="3579688"/>
                    </a:lnTo>
                    <a:lnTo>
                      <a:pt x="3685161" y="3579688"/>
                    </a:lnTo>
                    <a:cubicBezTo>
                      <a:pt x="3657071" y="3575878"/>
                      <a:pt x="3606511" y="3573338"/>
                      <a:pt x="3572804" y="3570798"/>
                    </a:cubicBezTo>
                    <a:lnTo>
                      <a:pt x="3567186" y="3577148"/>
                    </a:lnTo>
                    <a:lnTo>
                      <a:pt x="3561568" y="3572068"/>
                    </a:lnTo>
                    <a:cubicBezTo>
                      <a:pt x="3544715" y="3573338"/>
                      <a:pt x="3437975" y="3572068"/>
                      <a:pt x="3348090" y="3572068"/>
                    </a:cubicBezTo>
                    <a:lnTo>
                      <a:pt x="3089668" y="3572068"/>
                    </a:lnTo>
                    <a:lnTo>
                      <a:pt x="3089668" y="3575878"/>
                    </a:lnTo>
                    <a:cubicBezTo>
                      <a:pt x="3067197" y="3575878"/>
                      <a:pt x="3050343" y="3575878"/>
                      <a:pt x="3027872" y="3577148"/>
                    </a:cubicBezTo>
                    <a:lnTo>
                      <a:pt x="3022254" y="3577148"/>
                    </a:lnTo>
                    <a:cubicBezTo>
                      <a:pt x="2960458" y="3578418"/>
                      <a:pt x="2893044" y="3579688"/>
                      <a:pt x="2814394" y="3580958"/>
                    </a:cubicBezTo>
                    <a:cubicBezTo>
                      <a:pt x="2820012" y="3579688"/>
                      <a:pt x="2820012" y="3578418"/>
                      <a:pt x="2825629" y="3577148"/>
                    </a:cubicBezTo>
                    <a:cubicBezTo>
                      <a:pt x="2831247" y="3570798"/>
                      <a:pt x="2797540" y="3566988"/>
                      <a:pt x="2780687" y="3565718"/>
                    </a:cubicBezTo>
                    <a:lnTo>
                      <a:pt x="2769451" y="3565718"/>
                    </a:lnTo>
                    <a:cubicBezTo>
                      <a:pt x="2617769" y="3564448"/>
                      <a:pt x="2589680" y="3565718"/>
                      <a:pt x="2567208" y="3569528"/>
                    </a:cubicBezTo>
                    <a:cubicBezTo>
                      <a:pt x="2561590" y="3570798"/>
                      <a:pt x="2544737" y="3572068"/>
                      <a:pt x="2421144" y="3570798"/>
                    </a:cubicBezTo>
                    <a:lnTo>
                      <a:pt x="2409908" y="3570798"/>
                    </a:lnTo>
                    <a:cubicBezTo>
                      <a:pt x="2393055" y="3572068"/>
                      <a:pt x="2381819" y="3573338"/>
                      <a:pt x="2376201" y="3574608"/>
                    </a:cubicBezTo>
                    <a:cubicBezTo>
                      <a:pt x="2230137" y="3575878"/>
                      <a:pt x="2179576" y="3577148"/>
                      <a:pt x="2140252" y="3578418"/>
                    </a:cubicBezTo>
                    <a:lnTo>
                      <a:pt x="1999805" y="3575878"/>
                    </a:lnTo>
                    <a:cubicBezTo>
                      <a:pt x="1949245" y="3574608"/>
                      <a:pt x="1921155" y="3574608"/>
                      <a:pt x="1904302" y="3573338"/>
                    </a:cubicBezTo>
                    <a:lnTo>
                      <a:pt x="1904302" y="3564448"/>
                    </a:lnTo>
                    <a:lnTo>
                      <a:pt x="1235777" y="3561908"/>
                    </a:lnTo>
                    <a:lnTo>
                      <a:pt x="1252631" y="3566988"/>
                    </a:lnTo>
                    <a:cubicBezTo>
                      <a:pt x="1207688" y="3568258"/>
                      <a:pt x="1117802" y="3570798"/>
                      <a:pt x="1056006" y="3570798"/>
                    </a:cubicBezTo>
                    <a:cubicBezTo>
                      <a:pt x="1027917" y="3570798"/>
                      <a:pt x="999828" y="3572068"/>
                      <a:pt x="977356" y="3572068"/>
                    </a:cubicBezTo>
                    <a:lnTo>
                      <a:pt x="840740" y="3572068"/>
                    </a:lnTo>
                    <a:lnTo>
                      <a:pt x="840740" y="3568258"/>
                    </a:lnTo>
                    <a:lnTo>
                      <a:pt x="836930" y="3569528"/>
                    </a:lnTo>
                    <a:cubicBezTo>
                      <a:pt x="830580" y="3570798"/>
                      <a:pt x="805180" y="3572068"/>
                      <a:pt x="778510" y="3573338"/>
                    </a:cubicBezTo>
                    <a:lnTo>
                      <a:pt x="778510" y="3568258"/>
                    </a:lnTo>
                    <a:cubicBezTo>
                      <a:pt x="754380" y="3566988"/>
                      <a:pt x="734060" y="3568258"/>
                      <a:pt x="713740" y="3570798"/>
                    </a:cubicBezTo>
                    <a:cubicBezTo>
                      <a:pt x="687070" y="3573338"/>
                      <a:pt x="660400" y="3575878"/>
                      <a:pt x="623570" y="3570798"/>
                    </a:cubicBezTo>
                    <a:cubicBezTo>
                      <a:pt x="614680" y="3570798"/>
                      <a:pt x="601980" y="3568258"/>
                      <a:pt x="589280" y="3566988"/>
                    </a:cubicBezTo>
                    <a:cubicBezTo>
                      <a:pt x="561340" y="3563178"/>
                      <a:pt x="551180" y="3561908"/>
                      <a:pt x="546100" y="3566988"/>
                    </a:cubicBezTo>
                    <a:lnTo>
                      <a:pt x="544830" y="3568258"/>
                    </a:lnTo>
                    <a:cubicBezTo>
                      <a:pt x="537210" y="3568258"/>
                      <a:pt x="529590" y="3568258"/>
                      <a:pt x="520700" y="3569528"/>
                    </a:cubicBezTo>
                    <a:cubicBezTo>
                      <a:pt x="497840" y="3570798"/>
                      <a:pt x="474980" y="3572068"/>
                      <a:pt x="448310" y="3568258"/>
                    </a:cubicBezTo>
                    <a:lnTo>
                      <a:pt x="445770" y="3568258"/>
                    </a:lnTo>
                    <a:cubicBezTo>
                      <a:pt x="444500" y="3568258"/>
                      <a:pt x="443230" y="3568258"/>
                      <a:pt x="443230" y="3569528"/>
                    </a:cubicBezTo>
                    <a:lnTo>
                      <a:pt x="429260" y="3566988"/>
                    </a:lnTo>
                    <a:cubicBezTo>
                      <a:pt x="416560" y="3564448"/>
                      <a:pt x="393700" y="3565718"/>
                      <a:pt x="373380" y="3566988"/>
                    </a:cubicBezTo>
                    <a:cubicBezTo>
                      <a:pt x="363220" y="3566988"/>
                      <a:pt x="351790" y="3568258"/>
                      <a:pt x="346710" y="3568258"/>
                    </a:cubicBezTo>
                    <a:lnTo>
                      <a:pt x="345440" y="3563178"/>
                    </a:lnTo>
                    <a:cubicBezTo>
                      <a:pt x="323850" y="3569528"/>
                      <a:pt x="297180" y="3569528"/>
                      <a:pt x="266700" y="3568258"/>
                    </a:cubicBezTo>
                    <a:cubicBezTo>
                      <a:pt x="242570" y="3566988"/>
                      <a:pt x="214630" y="3566988"/>
                      <a:pt x="185420" y="3569528"/>
                    </a:cubicBezTo>
                    <a:lnTo>
                      <a:pt x="189230" y="3564448"/>
                    </a:lnTo>
                    <a:lnTo>
                      <a:pt x="166370" y="3566988"/>
                    </a:lnTo>
                    <a:cubicBezTo>
                      <a:pt x="163830" y="3566988"/>
                      <a:pt x="161290" y="3566988"/>
                      <a:pt x="157480" y="3568258"/>
                    </a:cubicBezTo>
                    <a:lnTo>
                      <a:pt x="156210" y="3561908"/>
                    </a:lnTo>
                    <a:cubicBezTo>
                      <a:pt x="139700" y="3563178"/>
                      <a:pt x="123190" y="3564448"/>
                      <a:pt x="101600" y="3563178"/>
                    </a:cubicBezTo>
                    <a:lnTo>
                      <a:pt x="97790" y="3563178"/>
                    </a:lnTo>
                    <a:lnTo>
                      <a:pt x="87630" y="3561908"/>
                    </a:lnTo>
                    <a:lnTo>
                      <a:pt x="87630" y="3541588"/>
                    </a:lnTo>
                    <a:lnTo>
                      <a:pt x="74930" y="3541588"/>
                    </a:lnTo>
                    <a:lnTo>
                      <a:pt x="74930" y="3535238"/>
                    </a:lnTo>
                    <a:cubicBezTo>
                      <a:pt x="76200" y="3521268"/>
                      <a:pt x="77470" y="3512378"/>
                      <a:pt x="80010" y="3502218"/>
                    </a:cubicBezTo>
                    <a:lnTo>
                      <a:pt x="80010" y="3499678"/>
                    </a:lnTo>
                    <a:cubicBezTo>
                      <a:pt x="85090" y="3475548"/>
                      <a:pt x="88900" y="3448878"/>
                      <a:pt x="87630" y="3379028"/>
                    </a:cubicBezTo>
                    <a:lnTo>
                      <a:pt x="83820" y="3379028"/>
                    </a:lnTo>
                    <a:cubicBezTo>
                      <a:pt x="85090" y="3357438"/>
                      <a:pt x="86360" y="3339658"/>
                      <a:pt x="88900" y="3329498"/>
                    </a:cubicBezTo>
                    <a:cubicBezTo>
                      <a:pt x="88900" y="3281238"/>
                      <a:pt x="87630" y="3278698"/>
                      <a:pt x="81280" y="3278698"/>
                    </a:cubicBezTo>
                    <a:cubicBezTo>
                      <a:pt x="81280" y="3265998"/>
                      <a:pt x="80010" y="3255838"/>
                      <a:pt x="77470" y="3243138"/>
                    </a:cubicBezTo>
                    <a:cubicBezTo>
                      <a:pt x="76200" y="3232978"/>
                      <a:pt x="73660" y="3221548"/>
                      <a:pt x="73660" y="3207578"/>
                    </a:cubicBezTo>
                    <a:lnTo>
                      <a:pt x="78740" y="3207578"/>
                    </a:lnTo>
                    <a:lnTo>
                      <a:pt x="78740" y="3201228"/>
                    </a:lnTo>
                    <a:cubicBezTo>
                      <a:pt x="81280" y="3137728"/>
                      <a:pt x="77470" y="3130108"/>
                      <a:pt x="73660" y="3122488"/>
                    </a:cubicBezTo>
                    <a:cubicBezTo>
                      <a:pt x="72390" y="3119948"/>
                      <a:pt x="71120" y="3116138"/>
                      <a:pt x="69850" y="3105978"/>
                    </a:cubicBezTo>
                    <a:lnTo>
                      <a:pt x="78740" y="3104708"/>
                    </a:lnTo>
                    <a:lnTo>
                      <a:pt x="77470" y="3072958"/>
                    </a:lnTo>
                    <a:lnTo>
                      <a:pt x="86360" y="3086928"/>
                    </a:lnTo>
                    <a:lnTo>
                      <a:pt x="83820" y="3058988"/>
                    </a:lnTo>
                    <a:cubicBezTo>
                      <a:pt x="78740" y="3003108"/>
                      <a:pt x="80010" y="2981518"/>
                      <a:pt x="81280" y="2931988"/>
                    </a:cubicBezTo>
                    <a:lnTo>
                      <a:pt x="82550" y="2909128"/>
                    </a:lnTo>
                    <a:lnTo>
                      <a:pt x="85090" y="2888808"/>
                    </a:lnTo>
                    <a:cubicBezTo>
                      <a:pt x="87630" y="2864678"/>
                      <a:pt x="87630" y="2834198"/>
                      <a:pt x="86360" y="2808798"/>
                    </a:cubicBezTo>
                    <a:lnTo>
                      <a:pt x="88900" y="2808798"/>
                    </a:lnTo>
                    <a:cubicBezTo>
                      <a:pt x="87630" y="2802448"/>
                      <a:pt x="87630" y="2797368"/>
                      <a:pt x="87630" y="2792288"/>
                    </a:cubicBezTo>
                    <a:lnTo>
                      <a:pt x="87630" y="2763093"/>
                    </a:lnTo>
                    <a:lnTo>
                      <a:pt x="83820" y="2763093"/>
                    </a:lnTo>
                    <a:lnTo>
                      <a:pt x="78740" y="2684724"/>
                    </a:lnTo>
                    <a:lnTo>
                      <a:pt x="83820" y="2684724"/>
                    </a:lnTo>
                    <a:cubicBezTo>
                      <a:pt x="83820" y="2677727"/>
                      <a:pt x="83820" y="2672129"/>
                      <a:pt x="82550" y="2665132"/>
                    </a:cubicBezTo>
                    <a:lnTo>
                      <a:pt x="91440" y="2665132"/>
                    </a:lnTo>
                    <a:lnTo>
                      <a:pt x="91440" y="2662333"/>
                    </a:lnTo>
                    <a:lnTo>
                      <a:pt x="86360" y="2550378"/>
                    </a:lnTo>
                    <a:cubicBezTo>
                      <a:pt x="87630" y="2546180"/>
                      <a:pt x="87630" y="2539182"/>
                      <a:pt x="88900" y="2529386"/>
                    </a:cubicBezTo>
                    <a:cubicBezTo>
                      <a:pt x="90170" y="2520990"/>
                      <a:pt x="91440" y="2508395"/>
                      <a:pt x="92710" y="2505596"/>
                    </a:cubicBezTo>
                    <a:lnTo>
                      <a:pt x="93980" y="2505596"/>
                    </a:lnTo>
                    <a:cubicBezTo>
                      <a:pt x="95250" y="2474808"/>
                      <a:pt x="92710" y="2438423"/>
                      <a:pt x="91440" y="2399238"/>
                    </a:cubicBezTo>
                    <a:cubicBezTo>
                      <a:pt x="88900" y="2354456"/>
                      <a:pt x="86360" y="2306875"/>
                      <a:pt x="88900" y="2260694"/>
                    </a:cubicBezTo>
                    <a:lnTo>
                      <a:pt x="88900" y="2257895"/>
                    </a:lnTo>
                    <a:cubicBezTo>
                      <a:pt x="87630" y="2253696"/>
                      <a:pt x="87630" y="2242501"/>
                      <a:pt x="86360" y="2228506"/>
                    </a:cubicBezTo>
                    <a:cubicBezTo>
                      <a:pt x="86360" y="2206115"/>
                      <a:pt x="87630" y="2185124"/>
                      <a:pt x="87630" y="2162733"/>
                    </a:cubicBezTo>
                    <a:cubicBezTo>
                      <a:pt x="88900" y="2108155"/>
                      <a:pt x="91440" y="2050778"/>
                      <a:pt x="86360" y="1980805"/>
                    </a:cubicBezTo>
                    <a:lnTo>
                      <a:pt x="95250" y="1926227"/>
                    </a:lnTo>
                    <a:lnTo>
                      <a:pt x="95250" y="1924828"/>
                    </a:lnTo>
                    <a:cubicBezTo>
                      <a:pt x="95250" y="1903836"/>
                      <a:pt x="93980" y="1896839"/>
                      <a:pt x="87630" y="1895440"/>
                    </a:cubicBezTo>
                    <a:cubicBezTo>
                      <a:pt x="85090" y="1895440"/>
                      <a:pt x="83820" y="1895440"/>
                      <a:pt x="81280" y="1898238"/>
                    </a:cubicBezTo>
                    <a:cubicBezTo>
                      <a:pt x="81280" y="1891241"/>
                      <a:pt x="81280" y="1884244"/>
                      <a:pt x="80010" y="1873049"/>
                    </a:cubicBezTo>
                    <a:cubicBezTo>
                      <a:pt x="78740" y="1843660"/>
                      <a:pt x="80010" y="1832465"/>
                      <a:pt x="80010" y="1826867"/>
                    </a:cubicBezTo>
                    <a:cubicBezTo>
                      <a:pt x="81280" y="1826867"/>
                      <a:pt x="82550" y="1826867"/>
                      <a:pt x="85090" y="1825467"/>
                    </a:cubicBezTo>
                    <a:cubicBezTo>
                      <a:pt x="88900" y="1822669"/>
                      <a:pt x="90170" y="1817071"/>
                      <a:pt x="90170" y="1810074"/>
                    </a:cubicBezTo>
                    <a:lnTo>
                      <a:pt x="90170" y="1808674"/>
                    </a:lnTo>
                    <a:lnTo>
                      <a:pt x="88900" y="1801677"/>
                    </a:lnTo>
                    <a:cubicBezTo>
                      <a:pt x="85090" y="1770889"/>
                      <a:pt x="81280" y="1730306"/>
                      <a:pt x="81280" y="1684124"/>
                    </a:cubicBezTo>
                    <a:lnTo>
                      <a:pt x="82550" y="1684124"/>
                    </a:lnTo>
                    <a:lnTo>
                      <a:pt x="82550" y="1691121"/>
                    </a:lnTo>
                    <a:cubicBezTo>
                      <a:pt x="83820" y="1720510"/>
                      <a:pt x="85090" y="1723308"/>
                      <a:pt x="91440" y="1723308"/>
                    </a:cubicBezTo>
                    <a:cubicBezTo>
                      <a:pt x="99060" y="1723308"/>
                      <a:pt x="99060" y="1717711"/>
                      <a:pt x="101600" y="1692521"/>
                    </a:cubicBezTo>
                    <a:lnTo>
                      <a:pt x="102870" y="1688322"/>
                    </a:lnTo>
                    <a:lnTo>
                      <a:pt x="99060" y="1685524"/>
                    </a:lnTo>
                    <a:cubicBezTo>
                      <a:pt x="92710" y="1677127"/>
                      <a:pt x="92710" y="1614152"/>
                      <a:pt x="92710" y="1566571"/>
                    </a:cubicBezTo>
                    <a:cubicBezTo>
                      <a:pt x="92710" y="1484004"/>
                      <a:pt x="90170" y="1450417"/>
                      <a:pt x="83820" y="1440621"/>
                    </a:cubicBezTo>
                    <a:lnTo>
                      <a:pt x="85090" y="1428026"/>
                    </a:lnTo>
                    <a:lnTo>
                      <a:pt x="87630" y="1428026"/>
                    </a:lnTo>
                    <a:cubicBezTo>
                      <a:pt x="91440" y="1387443"/>
                      <a:pt x="88900" y="1372049"/>
                      <a:pt x="85090" y="1353856"/>
                    </a:cubicBezTo>
                    <a:cubicBezTo>
                      <a:pt x="81280" y="1337063"/>
                      <a:pt x="77470" y="1317471"/>
                      <a:pt x="78740" y="1267091"/>
                    </a:cubicBezTo>
                    <a:cubicBezTo>
                      <a:pt x="80010" y="1248898"/>
                      <a:pt x="80010" y="1236303"/>
                      <a:pt x="81280" y="1230705"/>
                    </a:cubicBezTo>
                    <a:lnTo>
                      <a:pt x="85090" y="1230705"/>
                    </a:lnTo>
                    <a:lnTo>
                      <a:pt x="81280" y="1152337"/>
                    </a:lnTo>
                    <a:lnTo>
                      <a:pt x="81280" y="1148138"/>
                    </a:lnTo>
                    <a:lnTo>
                      <a:pt x="83820" y="1148138"/>
                    </a:lnTo>
                    <a:lnTo>
                      <a:pt x="82550" y="1062772"/>
                    </a:lnTo>
                    <a:lnTo>
                      <a:pt x="87630" y="1072568"/>
                    </a:lnTo>
                    <a:lnTo>
                      <a:pt x="82550" y="1037582"/>
                    </a:lnTo>
                    <a:cubicBezTo>
                      <a:pt x="81280" y="1027786"/>
                      <a:pt x="78740" y="1012393"/>
                      <a:pt x="77470" y="995599"/>
                    </a:cubicBezTo>
                    <a:lnTo>
                      <a:pt x="81280" y="980205"/>
                    </a:lnTo>
                    <a:cubicBezTo>
                      <a:pt x="90170" y="948018"/>
                      <a:pt x="88900" y="932624"/>
                      <a:pt x="87630" y="908834"/>
                    </a:cubicBezTo>
                    <a:cubicBezTo>
                      <a:pt x="86360" y="899038"/>
                      <a:pt x="86360" y="887842"/>
                      <a:pt x="85090" y="872448"/>
                    </a:cubicBezTo>
                    <a:lnTo>
                      <a:pt x="90170" y="853440"/>
                    </a:lnTo>
                    <a:cubicBezTo>
                      <a:pt x="88900" y="852170"/>
                      <a:pt x="88900" y="848360"/>
                      <a:pt x="90170" y="845820"/>
                    </a:cubicBezTo>
                    <a:lnTo>
                      <a:pt x="73660" y="845820"/>
                    </a:lnTo>
                    <a:lnTo>
                      <a:pt x="90170" y="845820"/>
                    </a:lnTo>
                    <a:cubicBezTo>
                      <a:pt x="93980" y="825500"/>
                      <a:pt x="95250" y="802640"/>
                      <a:pt x="96520" y="775970"/>
                    </a:cubicBezTo>
                    <a:cubicBezTo>
                      <a:pt x="97790" y="755650"/>
                      <a:pt x="97790" y="734060"/>
                      <a:pt x="100330" y="708660"/>
                    </a:cubicBezTo>
                    <a:lnTo>
                      <a:pt x="87630" y="707390"/>
                    </a:lnTo>
                    <a:cubicBezTo>
                      <a:pt x="86360" y="711200"/>
                      <a:pt x="86360" y="718820"/>
                      <a:pt x="83820" y="728980"/>
                    </a:cubicBezTo>
                    <a:cubicBezTo>
                      <a:pt x="82550" y="734060"/>
                      <a:pt x="82550" y="741680"/>
                      <a:pt x="81280" y="749300"/>
                    </a:cubicBezTo>
                    <a:cubicBezTo>
                      <a:pt x="81280" y="735330"/>
                      <a:pt x="81280" y="718820"/>
                      <a:pt x="78740" y="697230"/>
                    </a:cubicBezTo>
                    <a:cubicBezTo>
                      <a:pt x="83820" y="690880"/>
                      <a:pt x="83820" y="673100"/>
                      <a:pt x="82550" y="635000"/>
                    </a:cubicBezTo>
                    <a:lnTo>
                      <a:pt x="82550" y="624840"/>
                    </a:lnTo>
                    <a:lnTo>
                      <a:pt x="91440" y="627380"/>
                    </a:lnTo>
                    <a:lnTo>
                      <a:pt x="91440" y="617220"/>
                    </a:lnTo>
                    <a:cubicBezTo>
                      <a:pt x="90170" y="586740"/>
                      <a:pt x="87630" y="576580"/>
                      <a:pt x="85090" y="566420"/>
                    </a:cubicBezTo>
                    <a:cubicBezTo>
                      <a:pt x="83820" y="561340"/>
                      <a:pt x="82550" y="554990"/>
                      <a:pt x="81280" y="546100"/>
                    </a:cubicBezTo>
                    <a:cubicBezTo>
                      <a:pt x="82550" y="499110"/>
                      <a:pt x="87630" y="486410"/>
                      <a:pt x="92710" y="476250"/>
                    </a:cubicBezTo>
                    <a:lnTo>
                      <a:pt x="93980" y="473710"/>
                    </a:lnTo>
                    <a:lnTo>
                      <a:pt x="93980" y="471170"/>
                    </a:lnTo>
                    <a:cubicBezTo>
                      <a:pt x="93980" y="441960"/>
                      <a:pt x="93980" y="438150"/>
                      <a:pt x="87630" y="436880"/>
                    </a:cubicBezTo>
                    <a:cubicBezTo>
                      <a:pt x="85090" y="436880"/>
                      <a:pt x="83820" y="436880"/>
                      <a:pt x="82550" y="438150"/>
                    </a:cubicBezTo>
                    <a:lnTo>
                      <a:pt x="82550" y="430530"/>
                    </a:lnTo>
                    <a:cubicBezTo>
                      <a:pt x="85090" y="364490"/>
                      <a:pt x="82550" y="316230"/>
                      <a:pt x="78740" y="242570"/>
                    </a:cubicBezTo>
                    <a:lnTo>
                      <a:pt x="77470" y="229870"/>
                    </a:lnTo>
                    <a:cubicBezTo>
                      <a:pt x="83820" y="229870"/>
                      <a:pt x="83820" y="223520"/>
                      <a:pt x="85090" y="220980"/>
                    </a:cubicBezTo>
                    <a:lnTo>
                      <a:pt x="85090" y="219710"/>
                    </a:lnTo>
                    <a:lnTo>
                      <a:pt x="81280" y="194310"/>
                    </a:lnTo>
                    <a:lnTo>
                      <a:pt x="83820" y="198120"/>
                    </a:lnTo>
                    <a:lnTo>
                      <a:pt x="82550" y="171450"/>
                    </a:lnTo>
                    <a:cubicBezTo>
                      <a:pt x="81280" y="154940"/>
                      <a:pt x="80010" y="151130"/>
                      <a:pt x="77470" y="147320"/>
                    </a:cubicBezTo>
                    <a:cubicBezTo>
                      <a:pt x="76200" y="144780"/>
                      <a:pt x="73660" y="142240"/>
                      <a:pt x="72390" y="111760"/>
                    </a:cubicBezTo>
                    <a:lnTo>
                      <a:pt x="72390" y="109220"/>
                    </a:lnTo>
                    <a:cubicBezTo>
                      <a:pt x="69850" y="102870"/>
                      <a:pt x="71120" y="87630"/>
                      <a:pt x="72390" y="77470"/>
                    </a:cubicBezTo>
                    <a:lnTo>
                      <a:pt x="83820" y="78740"/>
                    </a:lnTo>
                    <a:lnTo>
                      <a:pt x="109220" y="81280"/>
                    </a:lnTo>
                    <a:cubicBezTo>
                      <a:pt x="129540" y="82550"/>
                      <a:pt x="148590" y="81280"/>
                      <a:pt x="163830" y="80010"/>
                    </a:cubicBezTo>
                    <a:lnTo>
                      <a:pt x="163830" y="83820"/>
                    </a:lnTo>
                    <a:lnTo>
                      <a:pt x="168910" y="86360"/>
                    </a:lnTo>
                    <a:lnTo>
                      <a:pt x="217170" y="82550"/>
                    </a:lnTo>
                    <a:cubicBezTo>
                      <a:pt x="261620" y="80010"/>
                      <a:pt x="269240" y="78740"/>
                      <a:pt x="314960" y="73660"/>
                    </a:cubicBezTo>
                    <a:cubicBezTo>
                      <a:pt x="346710" y="76200"/>
                      <a:pt x="377190" y="78740"/>
                      <a:pt x="408940" y="77470"/>
                    </a:cubicBezTo>
                    <a:cubicBezTo>
                      <a:pt x="419100" y="78740"/>
                      <a:pt x="431800" y="80010"/>
                      <a:pt x="448310" y="80010"/>
                    </a:cubicBezTo>
                    <a:lnTo>
                      <a:pt x="448310" y="77470"/>
                    </a:lnTo>
                    <a:lnTo>
                      <a:pt x="450850" y="77470"/>
                    </a:lnTo>
                    <a:cubicBezTo>
                      <a:pt x="452120" y="78740"/>
                      <a:pt x="453390" y="78740"/>
                      <a:pt x="454660" y="80010"/>
                    </a:cubicBezTo>
                    <a:lnTo>
                      <a:pt x="457200" y="80010"/>
                    </a:lnTo>
                    <a:cubicBezTo>
                      <a:pt x="468630" y="77470"/>
                      <a:pt x="481330" y="76200"/>
                      <a:pt x="496570" y="74930"/>
                    </a:cubicBezTo>
                    <a:lnTo>
                      <a:pt x="514350" y="82550"/>
                    </a:lnTo>
                    <a:lnTo>
                      <a:pt x="519430" y="78740"/>
                    </a:lnTo>
                    <a:lnTo>
                      <a:pt x="635000" y="85090"/>
                    </a:lnTo>
                    <a:cubicBezTo>
                      <a:pt x="652780" y="82550"/>
                      <a:pt x="670560" y="81280"/>
                      <a:pt x="687070" y="78740"/>
                    </a:cubicBezTo>
                    <a:cubicBezTo>
                      <a:pt x="712470" y="78740"/>
                      <a:pt x="736600" y="80010"/>
                      <a:pt x="762000" y="80010"/>
                    </a:cubicBezTo>
                    <a:lnTo>
                      <a:pt x="762000" y="85090"/>
                    </a:lnTo>
                    <a:lnTo>
                      <a:pt x="812800" y="81280"/>
                    </a:lnTo>
                    <a:cubicBezTo>
                      <a:pt x="821690" y="81280"/>
                      <a:pt x="830580" y="81280"/>
                      <a:pt x="840740" y="82550"/>
                    </a:cubicBezTo>
                    <a:lnTo>
                      <a:pt x="840740" y="85090"/>
                    </a:lnTo>
                    <a:cubicBezTo>
                      <a:pt x="926795" y="83820"/>
                      <a:pt x="1084095" y="85090"/>
                      <a:pt x="1269484" y="85090"/>
                    </a:cubicBezTo>
                    <a:lnTo>
                      <a:pt x="1398694" y="85090"/>
                    </a:lnTo>
                    <a:lnTo>
                      <a:pt x="1348134" y="80010"/>
                    </a:lnTo>
                    <a:cubicBezTo>
                      <a:pt x="1381841" y="80010"/>
                      <a:pt x="1404312" y="81280"/>
                      <a:pt x="1432401" y="81280"/>
                    </a:cubicBezTo>
                    <a:cubicBezTo>
                      <a:pt x="1449255" y="81280"/>
                      <a:pt x="1466108" y="82550"/>
                      <a:pt x="1482962" y="82550"/>
                    </a:cubicBezTo>
                    <a:lnTo>
                      <a:pt x="1494198" y="82550"/>
                    </a:lnTo>
                    <a:cubicBezTo>
                      <a:pt x="1511051" y="81280"/>
                      <a:pt x="1533523" y="80010"/>
                      <a:pt x="1544758" y="77470"/>
                    </a:cubicBezTo>
                    <a:lnTo>
                      <a:pt x="1544758" y="78740"/>
                    </a:lnTo>
                    <a:cubicBezTo>
                      <a:pt x="1673969" y="83820"/>
                      <a:pt x="1763855" y="82550"/>
                      <a:pt x="1836887" y="78740"/>
                    </a:cubicBezTo>
                    <a:lnTo>
                      <a:pt x="1848122" y="78740"/>
                    </a:lnTo>
                    <a:cubicBezTo>
                      <a:pt x="2117779" y="78740"/>
                      <a:pt x="2421143" y="78740"/>
                      <a:pt x="2488558" y="86360"/>
                    </a:cubicBezTo>
                    <a:lnTo>
                      <a:pt x="2499793" y="86360"/>
                    </a:lnTo>
                    <a:cubicBezTo>
                      <a:pt x="2600914" y="86360"/>
                      <a:pt x="2623386" y="86360"/>
                      <a:pt x="2629004" y="80010"/>
                    </a:cubicBezTo>
                    <a:lnTo>
                      <a:pt x="2673947" y="80010"/>
                    </a:lnTo>
                    <a:lnTo>
                      <a:pt x="2746979" y="83820"/>
                    </a:lnTo>
                    <a:lnTo>
                      <a:pt x="2814393" y="78740"/>
                    </a:lnTo>
                    <a:cubicBezTo>
                      <a:pt x="2848100" y="78740"/>
                      <a:pt x="2881807" y="78740"/>
                      <a:pt x="2904279" y="80010"/>
                    </a:cubicBezTo>
                    <a:lnTo>
                      <a:pt x="2904279" y="88900"/>
                    </a:lnTo>
                    <a:cubicBezTo>
                      <a:pt x="3044725" y="91440"/>
                      <a:pt x="3252586" y="90170"/>
                      <a:pt x="3404267" y="88900"/>
                    </a:cubicBezTo>
                    <a:cubicBezTo>
                      <a:pt x="3471682" y="88900"/>
                      <a:pt x="3533478" y="87630"/>
                      <a:pt x="3567185" y="87630"/>
                    </a:cubicBezTo>
                    <a:lnTo>
                      <a:pt x="3567185" y="85090"/>
                    </a:lnTo>
                    <a:lnTo>
                      <a:pt x="4027849" y="85090"/>
                    </a:lnTo>
                    <a:lnTo>
                      <a:pt x="4027849" y="87630"/>
                    </a:lnTo>
                    <a:cubicBezTo>
                      <a:pt x="4044702" y="86360"/>
                      <a:pt x="4061556" y="86360"/>
                      <a:pt x="4072792" y="85090"/>
                    </a:cubicBezTo>
                    <a:lnTo>
                      <a:pt x="4224474" y="85090"/>
                    </a:lnTo>
                    <a:cubicBezTo>
                      <a:pt x="4623341" y="85090"/>
                      <a:pt x="5039062" y="85090"/>
                      <a:pt x="5404223" y="81280"/>
                    </a:cubicBezTo>
                    <a:lnTo>
                      <a:pt x="5426694" y="81280"/>
                    </a:lnTo>
                    <a:cubicBezTo>
                      <a:pt x="5466019" y="81280"/>
                      <a:pt x="5499726" y="80010"/>
                      <a:pt x="5539051" y="80010"/>
                    </a:cubicBezTo>
                    <a:lnTo>
                      <a:pt x="5730058" y="77470"/>
                    </a:lnTo>
                    <a:lnTo>
                      <a:pt x="5690733" y="74930"/>
                    </a:lnTo>
                    <a:lnTo>
                      <a:pt x="5775001" y="74930"/>
                    </a:lnTo>
                    <a:cubicBezTo>
                      <a:pt x="5803090" y="78740"/>
                      <a:pt x="5853651" y="81280"/>
                      <a:pt x="5887358" y="83820"/>
                    </a:cubicBezTo>
                    <a:lnTo>
                      <a:pt x="5892976" y="77470"/>
                    </a:lnTo>
                    <a:lnTo>
                      <a:pt x="5898594" y="82550"/>
                    </a:lnTo>
                    <a:cubicBezTo>
                      <a:pt x="5915447" y="81280"/>
                      <a:pt x="6022186" y="82550"/>
                      <a:pt x="6112072" y="82550"/>
                    </a:cubicBezTo>
                    <a:lnTo>
                      <a:pt x="6370493" y="82550"/>
                    </a:lnTo>
                    <a:lnTo>
                      <a:pt x="6370493" y="78740"/>
                    </a:lnTo>
                    <a:cubicBezTo>
                      <a:pt x="6392965" y="78740"/>
                      <a:pt x="6409818" y="78740"/>
                      <a:pt x="6432290" y="77470"/>
                    </a:cubicBezTo>
                    <a:lnTo>
                      <a:pt x="6437907" y="77470"/>
                    </a:lnTo>
                    <a:cubicBezTo>
                      <a:pt x="6499704" y="76200"/>
                      <a:pt x="6567118" y="74930"/>
                      <a:pt x="6645768" y="73660"/>
                    </a:cubicBezTo>
                    <a:cubicBezTo>
                      <a:pt x="6640151" y="74930"/>
                      <a:pt x="6640151" y="76200"/>
                      <a:pt x="6634532" y="77470"/>
                    </a:cubicBezTo>
                    <a:cubicBezTo>
                      <a:pt x="6628915" y="83820"/>
                      <a:pt x="6662621" y="87630"/>
                      <a:pt x="6679475" y="88900"/>
                    </a:cubicBezTo>
                    <a:lnTo>
                      <a:pt x="6690711" y="88900"/>
                    </a:lnTo>
                    <a:cubicBezTo>
                      <a:pt x="6842393" y="90170"/>
                      <a:pt x="6870482" y="88900"/>
                      <a:pt x="6892954" y="85090"/>
                    </a:cubicBezTo>
                    <a:cubicBezTo>
                      <a:pt x="6898571" y="83820"/>
                      <a:pt x="6909807" y="82550"/>
                      <a:pt x="7039018" y="83820"/>
                    </a:cubicBezTo>
                    <a:lnTo>
                      <a:pt x="7050253" y="83820"/>
                    </a:lnTo>
                    <a:cubicBezTo>
                      <a:pt x="7067107" y="82550"/>
                      <a:pt x="7078342" y="81280"/>
                      <a:pt x="7083961" y="80010"/>
                    </a:cubicBezTo>
                    <a:cubicBezTo>
                      <a:pt x="7230025" y="78740"/>
                      <a:pt x="7280585" y="77470"/>
                      <a:pt x="7319911" y="76200"/>
                    </a:cubicBezTo>
                    <a:lnTo>
                      <a:pt x="7460356" y="78740"/>
                    </a:lnTo>
                    <a:cubicBezTo>
                      <a:pt x="7510918" y="80010"/>
                      <a:pt x="7539006" y="80010"/>
                      <a:pt x="7555860" y="81280"/>
                    </a:cubicBezTo>
                    <a:lnTo>
                      <a:pt x="7555860" y="90170"/>
                    </a:lnTo>
                    <a:lnTo>
                      <a:pt x="8224384" y="92710"/>
                    </a:lnTo>
                    <a:lnTo>
                      <a:pt x="8201913" y="91440"/>
                    </a:lnTo>
                    <a:cubicBezTo>
                      <a:pt x="8246856" y="90170"/>
                      <a:pt x="8336742" y="87630"/>
                      <a:pt x="8398538" y="87630"/>
                    </a:cubicBezTo>
                    <a:cubicBezTo>
                      <a:pt x="8533366" y="85090"/>
                      <a:pt x="8589545" y="83820"/>
                      <a:pt x="8609886" y="81280"/>
                    </a:cubicBezTo>
                    <a:lnTo>
                      <a:pt x="8620046" y="81280"/>
                    </a:lnTo>
                    <a:lnTo>
                      <a:pt x="8622586" y="85090"/>
                    </a:lnTo>
                    <a:lnTo>
                      <a:pt x="8622586" y="63500"/>
                    </a:lnTo>
                    <a:lnTo>
                      <a:pt x="8625125" y="63500"/>
                    </a:lnTo>
                    <a:lnTo>
                      <a:pt x="8623856" y="85090"/>
                    </a:lnTo>
                    <a:lnTo>
                      <a:pt x="8627666" y="83820"/>
                    </a:lnTo>
                    <a:cubicBezTo>
                      <a:pt x="8634016" y="82550"/>
                      <a:pt x="8659416" y="81280"/>
                      <a:pt x="8686086" y="80010"/>
                    </a:cubicBezTo>
                    <a:lnTo>
                      <a:pt x="8686086" y="85090"/>
                    </a:lnTo>
                    <a:cubicBezTo>
                      <a:pt x="8710216" y="86360"/>
                      <a:pt x="8730536" y="85090"/>
                      <a:pt x="8750856" y="82550"/>
                    </a:cubicBezTo>
                    <a:cubicBezTo>
                      <a:pt x="8777525" y="80010"/>
                      <a:pt x="8804196" y="77470"/>
                      <a:pt x="8841025" y="82550"/>
                    </a:cubicBezTo>
                    <a:cubicBezTo>
                      <a:pt x="8849916" y="82550"/>
                      <a:pt x="8862616" y="85090"/>
                      <a:pt x="8875316" y="86360"/>
                    </a:cubicBezTo>
                    <a:cubicBezTo>
                      <a:pt x="8903256" y="90170"/>
                      <a:pt x="8913416" y="91440"/>
                      <a:pt x="8918496" y="86360"/>
                    </a:cubicBezTo>
                    <a:lnTo>
                      <a:pt x="8919766" y="85090"/>
                    </a:lnTo>
                    <a:cubicBezTo>
                      <a:pt x="8927386" y="85090"/>
                      <a:pt x="8935006" y="85090"/>
                      <a:pt x="8943896" y="83820"/>
                    </a:cubicBezTo>
                    <a:cubicBezTo>
                      <a:pt x="8966756" y="82550"/>
                      <a:pt x="8989616" y="81280"/>
                      <a:pt x="9016286" y="85090"/>
                    </a:cubicBezTo>
                    <a:lnTo>
                      <a:pt x="9018825" y="85090"/>
                    </a:lnTo>
                    <a:cubicBezTo>
                      <a:pt x="9020096" y="85090"/>
                      <a:pt x="9021366" y="85090"/>
                      <a:pt x="9021366" y="83820"/>
                    </a:cubicBezTo>
                    <a:lnTo>
                      <a:pt x="9035336" y="86360"/>
                    </a:lnTo>
                    <a:cubicBezTo>
                      <a:pt x="9048036" y="88900"/>
                      <a:pt x="9070896" y="87630"/>
                      <a:pt x="9091216" y="86360"/>
                    </a:cubicBezTo>
                    <a:cubicBezTo>
                      <a:pt x="9101375" y="86360"/>
                      <a:pt x="9112806" y="85090"/>
                      <a:pt x="9119156" y="85090"/>
                    </a:cubicBezTo>
                    <a:lnTo>
                      <a:pt x="9120425" y="90170"/>
                    </a:lnTo>
                    <a:cubicBezTo>
                      <a:pt x="9142016" y="83820"/>
                      <a:pt x="9168686" y="83820"/>
                      <a:pt x="9199166" y="85090"/>
                    </a:cubicBezTo>
                    <a:cubicBezTo>
                      <a:pt x="9223296" y="86360"/>
                      <a:pt x="9251236" y="86360"/>
                      <a:pt x="9280446" y="83820"/>
                    </a:cubicBezTo>
                    <a:lnTo>
                      <a:pt x="9276636" y="87630"/>
                    </a:lnTo>
                    <a:lnTo>
                      <a:pt x="9299496" y="85090"/>
                    </a:lnTo>
                    <a:cubicBezTo>
                      <a:pt x="9302036" y="85090"/>
                      <a:pt x="9304575" y="85090"/>
                      <a:pt x="9308386" y="83820"/>
                    </a:cubicBezTo>
                    <a:lnTo>
                      <a:pt x="9309656" y="90170"/>
                    </a:lnTo>
                    <a:cubicBezTo>
                      <a:pt x="9326166" y="88900"/>
                      <a:pt x="9342675" y="87630"/>
                      <a:pt x="9364266" y="88900"/>
                    </a:cubicBezTo>
                    <a:lnTo>
                      <a:pt x="9368075" y="88900"/>
                    </a:lnTo>
                    <a:lnTo>
                      <a:pt x="9378236" y="90170"/>
                    </a:lnTo>
                    <a:lnTo>
                      <a:pt x="9378236" y="109220"/>
                    </a:lnTo>
                    <a:lnTo>
                      <a:pt x="9390936" y="109220"/>
                    </a:lnTo>
                    <a:lnTo>
                      <a:pt x="9390936" y="115570"/>
                    </a:lnTo>
                    <a:cubicBezTo>
                      <a:pt x="9389666" y="129540"/>
                      <a:pt x="9388396" y="138430"/>
                      <a:pt x="9385856" y="148590"/>
                    </a:cubicBezTo>
                    <a:lnTo>
                      <a:pt x="9385856" y="151130"/>
                    </a:lnTo>
                    <a:cubicBezTo>
                      <a:pt x="9380775" y="176530"/>
                      <a:pt x="9376966" y="201930"/>
                      <a:pt x="9378236" y="271780"/>
                    </a:cubicBezTo>
                    <a:lnTo>
                      <a:pt x="9382046" y="271780"/>
                    </a:lnTo>
                    <a:cubicBezTo>
                      <a:pt x="9380775" y="293370"/>
                      <a:pt x="9379506" y="311150"/>
                      <a:pt x="9376966" y="321310"/>
                    </a:cubicBezTo>
                    <a:cubicBezTo>
                      <a:pt x="9376966" y="369570"/>
                      <a:pt x="9378236" y="372110"/>
                      <a:pt x="9384586" y="372110"/>
                    </a:cubicBezTo>
                    <a:cubicBezTo>
                      <a:pt x="9384586" y="384810"/>
                      <a:pt x="9385856" y="394970"/>
                      <a:pt x="9388396" y="407670"/>
                    </a:cubicBezTo>
                    <a:cubicBezTo>
                      <a:pt x="9389666" y="417830"/>
                      <a:pt x="9392206" y="429260"/>
                      <a:pt x="9392206" y="443230"/>
                    </a:cubicBezTo>
                    <a:lnTo>
                      <a:pt x="9387125" y="443230"/>
                    </a:lnTo>
                    <a:lnTo>
                      <a:pt x="9387125" y="449580"/>
                    </a:lnTo>
                    <a:cubicBezTo>
                      <a:pt x="9384586" y="513080"/>
                      <a:pt x="9388396" y="520700"/>
                      <a:pt x="9392206" y="528320"/>
                    </a:cubicBezTo>
                    <a:cubicBezTo>
                      <a:pt x="9393475" y="530860"/>
                      <a:pt x="9394746" y="534670"/>
                      <a:pt x="9396016" y="544830"/>
                    </a:cubicBezTo>
                    <a:lnTo>
                      <a:pt x="9387125" y="546100"/>
                    </a:lnTo>
                    <a:close/>
                    <a:moveTo>
                      <a:pt x="9390936" y="756920"/>
                    </a:moveTo>
                    <a:lnTo>
                      <a:pt x="9388396" y="751840"/>
                    </a:lnTo>
                    <a:lnTo>
                      <a:pt x="9389666" y="745490"/>
                    </a:lnTo>
                    <a:cubicBezTo>
                      <a:pt x="9390936" y="750570"/>
                      <a:pt x="9390936" y="754380"/>
                      <a:pt x="9390936" y="756920"/>
                    </a:cubicBezTo>
                    <a:close/>
                    <a:moveTo>
                      <a:pt x="73660" y="2895158"/>
                    </a:moveTo>
                    <a:lnTo>
                      <a:pt x="76200" y="2900238"/>
                    </a:lnTo>
                    <a:lnTo>
                      <a:pt x="74930" y="2906588"/>
                    </a:lnTo>
                    <a:cubicBezTo>
                      <a:pt x="73660" y="2902778"/>
                      <a:pt x="73660" y="2898968"/>
                      <a:pt x="73660" y="2895158"/>
                    </a:cubicBezTo>
                    <a:close/>
                    <a:moveTo>
                      <a:pt x="9426496" y="628650"/>
                    </a:moveTo>
                    <a:lnTo>
                      <a:pt x="9426496" y="619760"/>
                    </a:lnTo>
                    <a:cubicBezTo>
                      <a:pt x="9426496" y="623570"/>
                      <a:pt x="9427766" y="626110"/>
                      <a:pt x="9427766" y="628650"/>
                    </a:cubicBezTo>
                    <a:lnTo>
                      <a:pt x="9426496" y="628650"/>
                    </a:lnTo>
                    <a:close/>
                    <a:moveTo>
                      <a:pt x="9455706" y="1367850"/>
                    </a:moveTo>
                    <a:lnTo>
                      <a:pt x="9451896" y="1366451"/>
                    </a:lnTo>
                    <a:cubicBezTo>
                      <a:pt x="9453166" y="1366451"/>
                      <a:pt x="9454436" y="1367850"/>
                      <a:pt x="9455706" y="1367850"/>
                    </a:cubicBezTo>
                    <a:close/>
                  </a:path>
                </a:pathLst>
              </a:custGeom>
              <a:solidFill>
                <a:srgbClr val="DFD4BA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</p:spPr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r="42695"/>
            <a:stretch>
              <a:fillRect/>
            </a:stretch>
          </p:blipFill>
          <p:spPr>
            <a:xfrm>
              <a:off x="0" y="0"/>
              <a:ext cx="5835277" cy="1107027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42695"/>
            <a:stretch>
              <a:fillRect/>
            </a:stretch>
          </p:blipFill>
          <p:spPr>
            <a:xfrm>
              <a:off x="15805523" y="0"/>
              <a:ext cx="5835277" cy="11070274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4074648" y="97601"/>
            <a:ext cx="11241552" cy="1173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vi-VN" sz="6999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Cơ sở dữ liệu nâng cao</a:t>
            </a:r>
            <a:endParaRPr lang="en-US" sz="6999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69204" y="7662840"/>
            <a:ext cx="1296634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E9E3D0"/>
              </a:solidFill>
              <a:latin typeface="Frunchy Sag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2507" y="2639426"/>
            <a:ext cx="11412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latin typeface="+mj-lt"/>
              </a:rPr>
              <a:t>Chủ đề: </a:t>
            </a:r>
            <a:r>
              <a:rPr lang="vi-VN" sz="4800" dirty="0" err="1">
                <a:latin typeface="+mj-lt"/>
              </a:rPr>
              <a:t>Crawl</a:t>
            </a:r>
            <a:r>
              <a:rPr lang="vi-VN" sz="4800" dirty="0">
                <a:latin typeface="+mj-lt"/>
              </a:rPr>
              <a:t> </a:t>
            </a:r>
            <a:r>
              <a:rPr lang="vi-VN" sz="4800" dirty="0" err="1">
                <a:latin typeface="+mj-lt"/>
              </a:rPr>
              <a:t>data</a:t>
            </a:r>
            <a:endParaRPr lang="vi-VN" sz="4800" dirty="0">
              <a:latin typeface="+mj-lt"/>
            </a:endParaRPr>
          </a:p>
          <a:p>
            <a:r>
              <a:rPr lang="vi-VN" sz="4800" b="1" dirty="0">
                <a:latin typeface="+mj-lt"/>
              </a:rPr>
              <a:t>Đề tài </a:t>
            </a:r>
            <a:r>
              <a:rPr lang="vi-VN" sz="4800" dirty="0">
                <a:latin typeface="+mj-lt"/>
              </a:rPr>
              <a:t>: Xây dựng </a:t>
            </a:r>
            <a:r>
              <a:rPr lang="vi-VN" sz="4800" dirty="0" err="1">
                <a:latin typeface="+mj-lt"/>
              </a:rPr>
              <a:t>website</a:t>
            </a:r>
            <a:r>
              <a:rPr lang="vi-VN" sz="4800" dirty="0">
                <a:latin typeface="+mj-lt"/>
              </a:rPr>
              <a:t> bán mỹ phẩm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9204" y="5242363"/>
            <a:ext cx="113457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Giảng viên hướng dẫn: Võ Công Đình </a:t>
            </a:r>
          </a:p>
          <a:p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Thành viên: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Nguyễn Thị Thanh Giang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Đặng Thị Kim Ái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Khuất Nguyễn Hồng Nhung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Lê Thị </a:t>
            </a:r>
            <a:r>
              <a:rPr lang="vi-VN" sz="36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Thùy</a:t>
            </a: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Dung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Trần Thị Thanh Hoa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Huỳnh Thị Mỹ Hoa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Nguyễn </a:t>
            </a:r>
            <a:r>
              <a:rPr lang="vi-VN" sz="3600">
                <a:solidFill>
                  <a:schemeClr val="bg1">
                    <a:lumMod val="95000"/>
                  </a:schemeClr>
                </a:solidFill>
                <a:latin typeface="+mj-lt"/>
              </a:rPr>
              <a:t>Thị </a:t>
            </a:r>
            <a:r>
              <a:rPr lang="vi-VN" sz="360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Quỳnh Châu</a:t>
            </a:r>
            <a:endParaRPr lang="vi-VN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7B2D93D9-431C-71E9-B7A3-692AA79E94E1}"/>
              </a:ext>
            </a:extLst>
          </p:cNvPr>
          <p:cNvSpPr txBox="1"/>
          <p:nvPr/>
        </p:nvSpPr>
        <p:spPr>
          <a:xfrm>
            <a:off x="7171569" y="1553577"/>
            <a:ext cx="381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latin typeface="+mj-lt"/>
              </a:rPr>
              <a:t>Nhóm 7</a:t>
            </a:r>
            <a:endParaRPr lang="vi-VN" sz="48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20040B-7114-7921-93C7-8DEE8C909F72}"/>
              </a:ext>
            </a:extLst>
          </p:cNvPr>
          <p:cNvSpPr txBox="1">
            <a:spLocks/>
          </p:cNvSpPr>
          <p:nvPr/>
        </p:nvSpPr>
        <p:spPr>
          <a:xfrm>
            <a:off x="-1406013" y="3429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200" dirty="0"/>
              <a:t>3.Chạy chương trình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FBC10-E439-46D1-D516-30DE2419F477}"/>
              </a:ext>
            </a:extLst>
          </p:cNvPr>
          <p:cNvSpPr txBox="1">
            <a:spLocks/>
          </p:cNvSpPr>
          <p:nvPr/>
        </p:nvSpPr>
        <p:spPr>
          <a:xfrm>
            <a:off x="2026920" y="1468694"/>
            <a:ext cx="15909577" cy="435133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+mj-lt"/>
              </a:rPr>
              <a:t>Đưa phần </a:t>
            </a:r>
            <a:r>
              <a:rPr lang="vi-VN" dirty="0" err="1">
                <a:latin typeface="+mj-lt"/>
              </a:rPr>
              <a:t>folder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Beauty</a:t>
            </a:r>
            <a:r>
              <a:rPr lang="vi-VN" dirty="0">
                <a:latin typeface="+mj-lt"/>
              </a:rPr>
              <a:t> vào trong </a:t>
            </a:r>
            <a:r>
              <a:rPr lang="vi-VN" dirty="0" err="1">
                <a:latin typeface="+mj-lt"/>
              </a:rPr>
              <a:t>eclipse</a:t>
            </a:r>
            <a:r>
              <a:rPr lang="vi-VN" dirty="0">
                <a:latin typeface="+mj-lt"/>
              </a:rPr>
              <a:t> </a:t>
            </a:r>
          </a:p>
          <a:p>
            <a:r>
              <a:rPr lang="vi-VN" dirty="0">
                <a:latin typeface="+mj-lt"/>
              </a:rPr>
              <a:t>Thay đổi </a:t>
            </a:r>
            <a:r>
              <a:rPr lang="vi-VN" dirty="0" err="1">
                <a:latin typeface="+mj-lt"/>
              </a:rPr>
              <a:t>username</a:t>
            </a:r>
            <a:r>
              <a:rPr lang="vi-VN" dirty="0">
                <a:latin typeface="+mj-lt"/>
              </a:rPr>
              <a:t> và </a:t>
            </a:r>
            <a:r>
              <a:rPr lang="vi-VN" dirty="0" err="1">
                <a:latin typeface="+mj-lt"/>
              </a:rPr>
              <a:t>password</a:t>
            </a:r>
            <a:r>
              <a:rPr lang="vi-VN" dirty="0">
                <a:latin typeface="+mj-lt"/>
              </a:rPr>
              <a:t> của </a:t>
            </a:r>
            <a:r>
              <a:rPr lang="vi-VN" dirty="0" err="1">
                <a:latin typeface="+mj-lt"/>
              </a:rPr>
              <a:t>MySq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class</a:t>
            </a:r>
            <a:r>
              <a:rPr lang="vi-VN" dirty="0">
                <a:latin typeface="+mj-lt"/>
              </a:rPr>
              <a:t> DbCon.java ( /</a:t>
            </a:r>
            <a:r>
              <a:rPr lang="vi-VN" dirty="0" err="1">
                <a:latin typeface="+mj-lt"/>
              </a:rPr>
              <a:t>Beauty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src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main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java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connection</a:t>
            </a:r>
            <a:r>
              <a:rPr lang="vi-VN" dirty="0">
                <a:latin typeface="+mj-lt"/>
              </a:rPr>
              <a:t> / DbCon.java )</a:t>
            </a: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Trong Sửa trong </a:t>
            </a:r>
            <a:r>
              <a:rPr lang="vi-VN" dirty="0" err="1">
                <a:latin typeface="+mj-lt"/>
              </a:rPr>
              <a:t>webapp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Beauty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src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main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webapp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CRUDAccount</a:t>
            </a:r>
            <a:r>
              <a:rPr lang="vi-VN" dirty="0">
                <a:latin typeface="+mj-lt"/>
              </a:rPr>
              <a:t>/</a:t>
            </a:r>
            <a:r>
              <a:rPr lang="vi-VN" dirty="0" err="1">
                <a:latin typeface="+mj-lt"/>
              </a:rPr>
              <a:t>account.jsp</a:t>
            </a:r>
            <a:endParaRPr lang="vi-VN" dirty="0"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r>
              <a:rPr lang="vi-VN" dirty="0" err="1">
                <a:latin typeface="+mj-lt"/>
              </a:rPr>
              <a:t>Ctrl</a:t>
            </a:r>
            <a:r>
              <a:rPr lang="vi-VN" dirty="0">
                <a:latin typeface="+mj-lt"/>
              </a:rPr>
              <a:t> +X dòng </a:t>
            </a:r>
            <a:r>
              <a:rPr lang="vi-VN" err="1">
                <a:latin typeface="+mj-lt"/>
              </a:rPr>
              <a:t>code</a:t>
            </a:r>
            <a:r>
              <a:rPr lang="vi-VN">
                <a:latin typeface="+mj-lt"/>
              </a:rPr>
              <a:t> </a:t>
            </a:r>
            <a:r>
              <a:rPr lang="vi-VN" smtClean="0">
                <a:latin typeface="+mj-lt"/>
              </a:rPr>
              <a:t> &lt;</a:t>
            </a:r>
            <a:r>
              <a:rPr lang="pt-BR" smtClean="0">
                <a:latin typeface="+mj-lt"/>
                <a:hlinkClick r:id="rId4"/>
              </a:rPr>
              <a:t>%@</a:t>
            </a:r>
            <a:r>
              <a:rPr lang="pt-BR" dirty="0">
                <a:latin typeface="+mj-lt"/>
                <a:hlinkClick r:id="rId4"/>
              </a:rPr>
              <a:t>taglib uri=</a:t>
            </a:r>
            <a:r>
              <a:rPr lang="pt-BR" i="1" dirty="0">
                <a:latin typeface="+mj-lt"/>
                <a:hlinkClick r:id="rId4"/>
              </a:rPr>
              <a:t>"http://java.sun.com/jsp/jstl/core" prefix="</a:t>
            </a:r>
            <a:r>
              <a:rPr lang="pt-BR" i="1">
                <a:latin typeface="+mj-lt"/>
                <a:hlinkClick r:id="rId4"/>
              </a:rPr>
              <a:t>c</a:t>
            </a:r>
            <a:r>
              <a:rPr lang="pt-BR" i="1" smtClean="0">
                <a:latin typeface="+mj-lt"/>
                <a:hlinkClick r:id="rId4"/>
              </a:rPr>
              <a:t>"%</a:t>
            </a:r>
            <a:r>
              <a:rPr lang="vi-VN" i="1" smtClean="0">
                <a:latin typeface="+mj-lt"/>
              </a:rPr>
              <a:t>&gt;</a:t>
            </a:r>
            <a:endParaRPr lang="vi-VN" i="1" dirty="0"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Sau đó </a:t>
            </a:r>
            <a:r>
              <a:rPr lang="vi-VN" dirty="0" err="1">
                <a:latin typeface="+mj-lt"/>
              </a:rPr>
              <a:t>Ctrl</a:t>
            </a:r>
            <a:r>
              <a:rPr lang="vi-VN" dirty="0">
                <a:latin typeface="+mj-lt"/>
              </a:rPr>
              <a:t> + C, lưu lại</a:t>
            </a:r>
          </a:p>
          <a:p>
            <a:r>
              <a:rPr lang="vi-VN" dirty="0">
                <a:latin typeface="+mj-lt"/>
              </a:rPr>
              <a:t>Chạy </a:t>
            </a:r>
            <a:r>
              <a:rPr lang="vi-VN" dirty="0" err="1">
                <a:latin typeface="+mj-lt"/>
              </a:rPr>
              <a:t>class</a:t>
            </a:r>
            <a:r>
              <a:rPr lang="vi-VN" dirty="0">
                <a:latin typeface="+mj-lt"/>
              </a:rPr>
              <a:t> HomePageServlet.java trong </a:t>
            </a:r>
            <a:r>
              <a:rPr lang="vi-VN" dirty="0" err="1">
                <a:latin typeface="+mj-lt"/>
              </a:rPr>
              <a:t>Package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Controller</a:t>
            </a:r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Tài khoản</a:t>
            </a:r>
          </a:p>
          <a:p>
            <a:r>
              <a:rPr lang="vi-VN" dirty="0" err="1">
                <a:latin typeface="+mj-lt"/>
              </a:rPr>
              <a:t>Admin</a:t>
            </a:r>
            <a:r>
              <a:rPr lang="vi-VN" dirty="0">
                <a:latin typeface="+mj-lt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     </a:t>
            </a:r>
            <a:r>
              <a:rPr lang="vi-VN" dirty="0" err="1">
                <a:latin typeface="+mj-lt"/>
              </a:rPr>
              <a:t>Username</a:t>
            </a:r>
            <a:r>
              <a:rPr lang="vi-VN" dirty="0">
                <a:latin typeface="+mj-lt"/>
              </a:rPr>
              <a:t> :giang</a:t>
            </a: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     </a:t>
            </a:r>
            <a:r>
              <a:rPr lang="vi-VN" dirty="0" err="1">
                <a:latin typeface="+mj-lt"/>
              </a:rPr>
              <a:t>Password</a:t>
            </a:r>
            <a:r>
              <a:rPr lang="vi-VN" dirty="0">
                <a:latin typeface="+mj-lt"/>
              </a:rPr>
              <a:t> :123</a:t>
            </a:r>
          </a:p>
          <a:p>
            <a:r>
              <a:rPr lang="vi-VN" dirty="0" err="1">
                <a:latin typeface="+mj-lt"/>
              </a:rPr>
              <a:t>User</a:t>
            </a:r>
            <a:r>
              <a:rPr lang="vi-VN" dirty="0">
                <a:latin typeface="+mj-lt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     </a:t>
            </a:r>
            <a:r>
              <a:rPr lang="vi-VN" dirty="0" err="1">
                <a:latin typeface="+mj-lt"/>
              </a:rPr>
              <a:t>Username</a:t>
            </a:r>
            <a:r>
              <a:rPr lang="vi-VN" dirty="0">
                <a:latin typeface="+mj-lt"/>
              </a:rPr>
              <a:t> :ai</a:t>
            </a:r>
          </a:p>
          <a:p>
            <a:pPr marL="0" indent="0">
              <a:buFont typeface="Arial" pitchFamily="34" charset="0"/>
              <a:buNone/>
            </a:pPr>
            <a:r>
              <a:rPr lang="vi-VN" dirty="0">
                <a:latin typeface="+mj-lt"/>
              </a:rPr>
              <a:t>     </a:t>
            </a:r>
            <a:r>
              <a:rPr lang="vi-VN" dirty="0" err="1">
                <a:latin typeface="+mj-lt"/>
              </a:rPr>
              <a:t>Password</a:t>
            </a:r>
            <a:r>
              <a:rPr lang="vi-VN" dirty="0">
                <a:latin typeface="+mj-lt"/>
              </a:rPr>
              <a:t> :123</a:t>
            </a:r>
          </a:p>
          <a:p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2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22" y="432342"/>
            <a:ext cx="17096555" cy="9422315"/>
            <a:chOff x="0" y="0"/>
            <a:chExt cx="6295575" cy="34696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30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0" y="16510"/>
                  </a:cubicBezTo>
                  <a:lnTo>
                    <a:pt x="4555040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4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9" y="19050"/>
                  </a:cubicBezTo>
                  <a:lnTo>
                    <a:pt x="4209609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3" y="19050"/>
                    <a:pt x="4086715" y="20320"/>
                    <a:pt x="4036893" y="20320"/>
                  </a:cubicBezTo>
                  <a:cubicBezTo>
                    <a:pt x="3987071" y="21590"/>
                    <a:pt x="3933927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2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3" y="21590"/>
                  </a:lnTo>
                  <a:cubicBezTo>
                    <a:pt x="3150063" y="21590"/>
                    <a:pt x="3080312" y="20320"/>
                    <a:pt x="3010561" y="20320"/>
                  </a:cubicBezTo>
                  <a:lnTo>
                    <a:pt x="3010561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2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3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8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0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7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8" y="3458210"/>
                  </a:lnTo>
                  <a:lnTo>
                    <a:pt x="3890748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1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1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4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10" y="3397250"/>
                  </a:cubicBezTo>
                  <a:lnTo>
                    <a:pt x="5030010" y="3395980"/>
                  </a:lnTo>
                  <a:cubicBezTo>
                    <a:pt x="4953616" y="3392170"/>
                    <a:pt x="4900473" y="3393440"/>
                    <a:pt x="4857294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4" y="3389630"/>
                  </a:cubicBezTo>
                  <a:lnTo>
                    <a:pt x="4465362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5" y="3389630"/>
                    <a:pt x="3535352" y="3390900"/>
                  </a:cubicBezTo>
                  <a:lnTo>
                    <a:pt x="3445673" y="3390900"/>
                  </a:lnTo>
                  <a:cubicBezTo>
                    <a:pt x="3209849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4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2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9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4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899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9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2" y="85090"/>
                    <a:pt x="3545317" y="81280"/>
                  </a:cubicBezTo>
                  <a:lnTo>
                    <a:pt x="3558602" y="81280"/>
                  </a:lnTo>
                  <a:cubicBezTo>
                    <a:pt x="3581853" y="81280"/>
                    <a:pt x="3601781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3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8" y="74930"/>
                    <a:pt x="4276038" y="76200"/>
                    <a:pt x="4272716" y="77470"/>
                  </a:cubicBezTo>
                  <a:cubicBezTo>
                    <a:pt x="4269395" y="83820"/>
                    <a:pt x="4289323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4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DFD4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13865" y="2476500"/>
            <a:ext cx="16230600" cy="186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spc="120">
                <a:solidFill>
                  <a:srgbClr val="DFD4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0" y="4817441"/>
            <a:ext cx="143517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vi-VN" sz="7200">
                <a:solidFill>
                  <a:srgbClr val="DFD4BA"/>
                </a:solidFill>
                <a:latin typeface="+mj-lt"/>
              </a:rPr>
              <a:t>KẾT QUẢ GIAO DIỆN CỦA ĐỀ TÀI</a:t>
            </a:r>
            <a:endParaRPr lang="en-US" sz="7200">
              <a:solidFill>
                <a:srgbClr val="DFD4B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692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5">
            <a:extLst>
              <a:ext uri="{FF2B5EF4-FFF2-40B4-BE49-F238E27FC236}">
                <a16:creationId xmlns:a16="http://schemas.microsoft.com/office/drawing/2014/main" id="{FA9E2B8A-CEB6-A3E5-17ED-7E719A8B3614}"/>
              </a:ext>
            </a:extLst>
          </p:cNvPr>
          <p:cNvSpPr txBox="1"/>
          <p:nvPr/>
        </p:nvSpPr>
        <p:spPr>
          <a:xfrm>
            <a:off x="324092" y="371740"/>
            <a:ext cx="17639816" cy="17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  <a:tabLst>
                <a:tab pos="1041400" algn="l"/>
              </a:tabLst>
            </a:pPr>
            <a:r>
              <a:rPr lang="en-US" sz="2800" b="1" kern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 Giao </a:t>
            </a:r>
            <a:r>
              <a:rPr lang="en-US" sz="2800" b="1" kern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800" b="1" kern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kern="160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800" b="1" kern="1600">
                <a:latin typeface="Times New Roman" panose="02020603050405020304" pitchFamily="18" charset="0"/>
                <a:ea typeface="Times New Roman" panose="02020603050405020304" pitchFamily="18" charset="0"/>
              </a:rPr>
              <a:t> chủ </a:t>
            </a:r>
            <a:r>
              <a:rPr lang="vi-VN" sz="2800" b="1" kern="1600">
                <a:latin typeface="Times New Roman" panose="02020603050405020304" pitchFamily="18" charset="0"/>
                <a:ea typeface="Times New Roman" panose="02020603050405020304" pitchFamily="18" charset="0"/>
              </a:rPr>
              <a:t>người dùng là khách</a:t>
            </a:r>
            <a:r>
              <a:rPr lang="en-US" sz="2800" b="1" kern="160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2400" b="1" kern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vi-VN" sz="3600" b="1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vi-VN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3600" b="1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4414F31-3C7F-4E75-9BCF-9BC2B918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9" y="2476500"/>
            <a:ext cx="1456308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4F4150CC-3EA4-076A-125B-96584531DA21}"/>
              </a:ext>
            </a:extLst>
          </p:cNvPr>
          <p:cNvSpPr txBox="1"/>
          <p:nvPr/>
        </p:nvSpPr>
        <p:spPr>
          <a:xfrm>
            <a:off x="324092" y="-614638"/>
            <a:ext cx="17639816" cy="17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US" sz="2800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vi-VN" sz="2600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vi-VN" sz="3600" b="1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b.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vi-VN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sản phẩm</a:t>
            </a:r>
            <a:r>
              <a:rPr lang="en-US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3600" b="1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FF348D06-FCBA-8442-7413-E38BC51F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17" y="1638300"/>
            <a:ext cx="14151566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9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4F4150CC-3EA4-076A-125B-96584531DA21}"/>
              </a:ext>
            </a:extLst>
          </p:cNvPr>
          <p:cNvSpPr txBox="1"/>
          <p:nvPr/>
        </p:nvSpPr>
        <p:spPr>
          <a:xfrm>
            <a:off x="324092" y="-614638"/>
            <a:ext cx="17639816" cy="1702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US" sz="2800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vi-VN" sz="2600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vi-VN" sz="3600" b="1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b.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chi tiết sản phẩm</a:t>
            </a:r>
            <a:r>
              <a:rPr lang="en-US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3600" b="1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7A6D79F-ED72-7D99-5798-20C92DDC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10" y="1992357"/>
            <a:ext cx="14082980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8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4F4150CC-3EA4-076A-125B-96584531DA21}"/>
              </a:ext>
            </a:extLst>
          </p:cNvPr>
          <p:cNvSpPr txBox="1"/>
          <p:nvPr/>
        </p:nvSpPr>
        <p:spPr>
          <a:xfrm>
            <a:off x="324092" y="-614638"/>
            <a:ext cx="17639816" cy="17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US" sz="2800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vi-VN" sz="2600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US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3600" b="1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Hộp Văn bản 5">
            <a:extLst>
              <a:ext uri="{FF2B5EF4-FFF2-40B4-BE49-F238E27FC236}">
                <a16:creationId xmlns:a16="http://schemas.microsoft.com/office/drawing/2014/main" id="{DE92BE03-B3E0-E19B-8524-1E1E6D656EFF}"/>
              </a:ext>
            </a:extLst>
          </p:cNvPr>
          <p:cNvSpPr txBox="1"/>
          <p:nvPr/>
        </p:nvSpPr>
        <p:spPr>
          <a:xfrm>
            <a:off x="324092" y="347868"/>
            <a:ext cx="17639816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vi-VN" sz="3600" b="1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d.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Trang đăng </a:t>
            </a:r>
            <a:r>
              <a:rPr lang="vi-VN" sz="3600" b="1" kern="1600" dirty="0" err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800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2600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E92BE03-B3E0-E19B-8524-1E1E6D656EFF}"/>
              </a:ext>
            </a:extLst>
          </p:cNvPr>
          <p:cNvSpPr txBox="1"/>
          <p:nvPr/>
        </p:nvSpPr>
        <p:spPr>
          <a:xfrm>
            <a:off x="9590012" y="326132"/>
            <a:ext cx="17639816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1440"/>
              </a:spcBef>
              <a:spcAft>
                <a:spcPts val="1440"/>
              </a:spcAft>
            </a:pPr>
            <a:r>
              <a:rPr lang="vi-VN" sz="3600" b="1" kern="1600" dirty="0"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vi-VN" sz="3600" b="1" kern="160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3600" b="1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vi-VN" sz="3600" b="1" kern="16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 đăng kí </a:t>
            </a:r>
            <a:r>
              <a:rPr lang="vi-VN" sz="2800" kern="1600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2600" kern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EF04425-91E7-17ED-42D3-008EB90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60722"/>
            <a:ext cx="5859844" cy="625937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5B8B40A8-5C53-1802-D59F-5D11495A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277959"/>
            <a:ext cx="5859844" cy="86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11">
            <a:extLst>
              <a:ext uri="{FF2B5EF4-FFF2-40B4-BE49-F238E27FC236}">
                <a16:creationId xmlns:a16="http://schemas.microsoft.com/office/drawing/2014/main" id="{EB63BDBA-837C-D1C3-F1D1-F60966CDC8F8}"/>
              </a:ext>
            </a:extLst>
          </p:cNvPr>
          <p:cNvSpPr txBox="1"/>
          <p:nvPr/>
        </p:nvSpPr>
        <p:spPr>
          <a:xfrm>
            <a:off x="106680" y="228600"/>
            <a:ext cx="175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- Nếu đăng nhập với tư cách </a:t>
            </a:r>
            <a:r>
              <a:rPr lang="vi-VN" sz="3600" dirty="0" err="1"/>
              <a:t>Admin</a:t>
            </a:r>
            <a:r>
              <a:rPr lang="vi-VN" sz="3600" dirty="0"/>
              <a:t> tại </a:t>
            </a:r>
            <a:r>
              <a:rPr lang="vi-VN" sz="3600" dirty="0" err="1"/>
              <a:t>icon</a:t>
            </a:r>
            <a:r>
              <a:rPr lang="vi-VN" sz="3600" dirty="0"/>
              <a:t> tài khản sẽ hiện </a:t>
            </a:r>
            <a:r>
              <a:rPr lang="vi-VN" sz="3600" dirty="0" err="1"/>
              <a:t>admin</a:t>
            </a:r>
            <a:r>
              <a:rPr lang="vi-VN" sz="3600" dirty="0"/>
              <a:t> của người quản trị như sau:  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57F3FD6-0D0C-8561-2718-41176BDE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7" y="1181100"/>
            <a:ext cx="14186006" cy="62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8">
            <a:extLst>
              <a:ext uri="{FF2B5EF4-FFF2-40B4-BE49-F238E27FC236}">
                <a16:creationId xmlns:a16="http://schemas.microsoft.com/office/drawing/2014/main" id="{89660730-D9A3-BF6D-8081-350343209FF2}"/>
              </a:ext>
            </a:extLst>
          </p:cNvPr>
          <p:cNvSpPr txBox="1"/>
          <p:nvPr/>
        </p:nvSpPr>
        <p:spPr>
          <a:xfrm>
            <a:off x="457200" y="571500"/>
            <a:ext cx="1764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/>
              <a:t>- Nếu đăng nhập với tư cách khách hàng thì không hiện chữ </a:t>
            </a:r>
            <a:r>
              <a:rPr lang="vi-VN" sz="3600" dirty="0" err="1"/>
              <a:t>admin</a:t>
            </a:r>
            <a:r>
              <a:rPr lang="vi-VN" sz="3600" dirty="0"/>
              <a:t> khi để chuột trên </a:t>
            </a:r>
            <a:r>
              <a:rPr lang="vi-VN" sz="3600" dirty="0" err="1"/>
              <a:t>icon</a:t>
            </a:r>
            <a:r>
              <a:rPr lang="vi-VN" sz="3600" dirty="0"/>
              <a:t> tài khoản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9BACEE7-DFE2-7C5E-D499-784C793E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86" y="2270511"/>
            <a:ext cx="14395427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2D314-E727-0D38-0AD3-4349D6A79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37" y="595782"/>
            <a:ext cx="6231007" cy="26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84016" tIns="184092" rIns="182880" bIns="184092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3000" b="1" dirty="0"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. Giao </a:t>
            </a:r>
            <a:r>
              <a:rPr lang="en-US" altLang="vi-VN" sz="3000" b="1" dirty="0" err="1" bmk="">
                <a:latin typeface="Arial" panose="020B0604020202020204" pitchFamily="34" charset="0"/>
                <a:ea typeface="Times New Roman" panose="02020603050405020304" pitchFamily="18" charset="0"/>
              </a:rPr>
              <a:t>diện</a:t>
            </a:r>
            <a:r>
              <a:rPr lang="en-US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vi-VN" sz="3000" b="1" dirty="0" err="1" bmk=""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lang="en-US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vi-VN" sz="3000" b="1" dirty="0" err="1" bmk="">
                <a:latin typeface="Arial" panose="020B0604020202020204" pitchFamily="34" charset="0"/>
                <a:ea typeface="Times New Roman" panose="02020603050405020304" pitchFamily="18" charset="0"/>
              </a:rPr>
              <a:t>trang</a:t>
            </a:r>
            <a:r>
              <a:rPr lang="en-US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vi-VN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quản lí</a:t>
            </a:r>
            <a:r>
              <a:rPr lang="en-US" altLang="vi-VN" sz="3000" b="1" dirty="0" bmk="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altLang="vi-VN" sz="26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85800" indent="-685800" defTabSz="1828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 khoản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defTabSz="1828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endParaRPr lang="en-US" altLang="vi-VN" sz="3600" dirty="0">
              <a:solidFill>
                <a:srgbClr val="252B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1828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endParaRPr lang="vi-VN" altLang="vi-VN" sz="1200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972CC-0BD3-ED77-4368-9A89B058B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37" y="6764896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0E9AB4F-18FB-A355-61C8-72EE745C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94962"/>
            <a:ext cx="14593565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D10E3C6-F13C-CC67-5239-456379024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22" y="746609"/>
            <a:ext cx="644791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altLang="vi-VN" sz="3600" b="1" dirty="0" err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 sản phẩm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dirty="0"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3FA7DF5-82BC-BF8D-566F-CF89658DE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859896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E0289A0-7E5C-6F16-214F-F6C6FCD4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39796"/>
            <a:ext cx="14502117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6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052516" cy="17170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3052516" cy="1719580"/>
            </a:xfrm>
            <a:custGeom>
              <a:avLst/>
              <a:gdLst/>
              <a:ahLst/>
              <a:cxnLst/>
              <a:rect l="l" t="t" r="r" b="b"/>
              <a:pathLst>
                <a:path w="3052516" h="1719580">
                  <a:moveTo>
                    <a:pt x="3049976" y="859168"/>
                  </a:moveTo>
                  <a:lnTo>
                    <a:pt x="3052516" y="859168"/>
                  </a:lnTo>
                  <a:lnTo>
                    <a:pt x="3046166" y="859168"/>
                  </a:lnTo>
                  <a:lnTo>
                    <a:pt x="3046166" y="859168"/>
                  </a:lnTo>
                  <a:cubicBezTo>
                    <a:pt x="3046166" y="859168"/>
                    <a:pt x="3044896" y="859168"/>
                    <a:pt x="3043626" y="859168"/>
                  </a:cubicBezTo>
                  <a:lnTo>
                    <a:pt x="3043626" y="859168"/>
                  </a:lnTo>
                  <a:lnTo>
                    <a:pt x="3042356" y="859168"/>
                  </a:lnTo>
                  <a:cubicBezTo>
                    <a:pt x="3041086" y="859168"/>
                    <a:pt x="3037276" y="859168"/>
                    <a:pt x="3036006" y="859168"/>
                  </a:cubicBezTo>
                  <a:cubicBezTo>
                    <a:pt x="3036006" y="859168"/>
                    <a:pt x="3037276" y="859168"/>
                    <a:pt x="3038546" y="859168"/>
                  </a:cubicBezTo>
                  <a:cubicBezTo>
                    <a:pt x="3038546" y="859168"/>
                    <a:pt x="3039816" y="859168"/>
                    <a:pt x="3039816" y="859168"/>
                  </a:cubicBezTo>
                  <a:lnTo>
                    <a:pt x="3043626" y="859168"/>
                  </a:lnTo>
                  <a:lnTo>
                    <a:pt x="3043626" y="847090"/>
                  </a:lnTo>
                  <a:lnTo>
                    <a:pt x="3047436" y="847090"/>
                  </a:lnTo>
                  <a:lnTo>
                    <a:pt x="3047436" y="816610"/>
                  </a:lnTo>
                  <a:cubicBezTo>
                    <a:pt x="3049976" y="781050"/>
                    <a:pt x="3052516" y="726440"/>
                    <a:pt x="3049976" y="692150"/>
                  </a:cubicBezTo>
                  <a:cubicBezTo>
                    <a:pt x="3051246" y="674370"/>
                    <a:pt x="3048706" y="652780"/>
                    <a:pt x="3047436" y="641350"/>
                  </a:cubicBezTo>
                  <a:lnTo>
                    <a:pt x="3048706" y="641350"/>
                  </a:lnTo>
                  <a:lnTo>
                    <a:pt x="3044896" y="542290"/>
                  </a:lnTo>
                  <a:lnTo>
                    <a:pt x="3046166" y="541020"/>
                  </a:lnTo>
                  <a:lnTo>
                    <a:pt x="3046166" y="537210"/>
                  </a:lnTo>
                  <a:cubicBezTo>
                    <a:pt x="3046166" y="502920"/>
                    <a:pt x="3044896" y="468630"/>
                    <a:pt x="3044896" y="431800"/>
                  </a:cubicBezTo>
                  <a:cubicBezTo>
                    <a:pt x="3042356" y="361950"/>
                    <a:pt x="3041086" y="290830"/>
                    <a:pt x="3047436" y="213360"/>
                  </a:cubicBezTo>
                  <a:lnTo>
                    <a:pt x="3047436" y="207010"/>
                  </a:lnTo>
                  <a:cubicBezTo>
                    <a:pt x="3046166" y="191770"/>
                    <a:pt x="3046166" y="176530"/>
                    <a:pt x="3046166" y="158750"/>
                  </a:cubicBezTo>
                  <a:lnTo>
                    <a:pt x="3046166" y="80010"/>
                  </a:lnTo>
                  <a:lnTo>
                    <a:pt x="3051246" y="59690"/>
                  </a:lnTo>
                  <a:lnTo>
                    <a:pt x="3051246" y="8890"/>
                  </a:lnTo>
                  <a:lnTo>
                    <a:pt x="3044896" y="8890"/>
                  </a:lnTo>
                  <a:cubicBezTo>
                    <a:pt x="3006796" y="8890"/>
                    <a:pt x="2950916" y="7620"/>
                    <a:pt x="2935676" y="7620"/>
                  </a:cubicBezTo>
                  <a:cubicBezTo>
                    <a:pt x="2907736" y="7620"/>
                    <a:pt x="2892496" y="7620"/>
                    <a:pt x="2884876" y="8890"/>
                  </a:cubicBezTo>
                  <a:cubicBezTo>
                    <a:pt x="2851856" y="0"/>
                    <a:pt x="2773116" y="1270"/>
                    <a:pt x="2696916" y="3810"/>
                  </a:cubicBezTo>
                  <a:cubicBezTo>
                    <a:pt x="2658816" y="5080"/>
                    <a:pt x="2621986" y="5080"/>
                    <a:pt x="2596586" y="3810"/>
                  </a:cubicBezTo>
                  <a:lnTo>
                    <a:pt x="2592776" y="3810"/>
                  </a:lnTo>
                  <a:lnTo>
                    <a:pt x="2590236" y="10160"/>
                  </a:lnTo>
                  <a:cubicBezTo>
                    <a:pt x="2539436" y="10160"/>
                    <a:pt x="2489906" y="11430"/>
                    <a:pt x="2425136" y="13970"/>
                  </a:cubicBezTo>
                  <a:lnTo>
                    <a:pt x="2413706" y="13970"/>
                  </a:lnTo>
                  <a:lnTo>
                    <a:pt x="2414976" y="16510"/>
                  </a:lnTo>
                  <a:lnTo>
                    <a:pt x="2381956" y="16510"/>
                  </a:lnTo>
                  <a:lnTo>
                    <a:pt x="2381956" y="21590"/>
                  </a:lnTo>
                  <a:cubicBezTo>
                    <a:pt x="2359096" y="21590"/>
                    <a:pt x="2334966" y="20320"/>
                    <a:pt x="2308296" y="19050"/>
                  </a:cubicBezTo>
                  <a:cubicBezTo>
                    <a:pt x="2285435" y="17780"/>
                    <a:pt x="2262576" y="17780"/>
                    <a:pt x="2239716" y="16510"/>
                  </a:cubicBezTo>
                  <a:lnTo>
                    <a:pt x="2239716" y="15240"/>
                  </a:lnTo>
                  <a:cubicBezTo>
                    <a:pt x="2232096" y="13970"/>
                    <a:pt x="2223206" y="13970"/>
                    <a:pt x="2215585" y="12700"/>
                  </a:cubicBezTo>
                  <a:lnTo>
                    <a:pt x="2214316" y="44450"/>
                  </a:lnTo>
                  <a:lnTo>
                    <a:pt x="2210506" y="44450"/>
                  </a:lnTo>
                  <a:lnTo>
                    <a:pt x="2210506" y="13970"/>
                  </a:lnTo>
                  <a:cubicBezTo>
                    <a:pt x="2169488" y="10160"/>
                    <a:pt x="2129660" y="12700"/>
                    <a:pt x="2090803" y="15240"/>
                  </a:cubicBezTo>
                  <a:cubicBezTo>
                    <a:pt x="2050975" y="17780"/>
                    <a:pt x="2013090" y="20320"/>
                    <a:pt x="1978119" y="16510"/>
                  </a:cubicBezTo>
                  <a:cubicBezTo>
                    <a:pt x="1961605" y="17780"/>
                    <a:pt x="1948976" y="17780"/>
                    <a:pt x="1938291" y="16510"/>
                  </a:cubicBezTo>
                  <a:lnTo>
                    <a:pt x="1938291" y="15240"/>
                  </a:lnTo>
                  <a:lnTo>
                    <a:pt x="1905263" y="12700"/>
                  </a:lnTo>
                  <a:lnTo>
                    <a:pt x="1905263" y="16510"/>
                  </a:lnTo>
                  <a:cubicBezTo>
                    <a:pt x="1894577" y="16510"/>
                    <a:pt x="1882920" y="17780"/>
                    <a:pt x="1870292" y="17780"/>
                  </a:cubicBezTo>
                  <a:lnTo>
                    <a:pt x="1862520" y="12700"/>
                  </a:lnTo>
                  <a:lnTo>
                    <a:pt x="1857663" y="12700"/>
                  </a:lnTo>
                  <a:cubicBezTo>
                    <a:pt x="1845035" y="11430"/>
                    <a:pt x="1839206" y="11430"/>
                    <a:pt x="1837263" y="19050"/>
                  </a:cubicBezTo>
                  <a:lnTo>
                    <a:pt x="1837263" y="21590"/>
                  </a:lnTo>
                  <a:cubicBezTo>
                    <a:pt x="1832406" y="22860"/>
                    <a:pt x="1827549" y="22860"/>
                    <a:pt x="1823664" y="24130"/>
                  </a:cubicBezTo>
                  <a:cubicBezTo>
                    <a:pt x="1813950" y="19050"/>
                    <a:pt x="1801321" y="20320"/>
                    <a:pt x="1786750" y="20320"/>
                  </a:cubicBezTo>
                  <a:cubicBezTo>
                    <a:pt x="1772179" y="21590"/>
                    <a:pt x="1756636" y="21590"/>
                    <a:pt x="1745950" y="16510"/>
                  </a:cubicBezTo>
                  <a:lnTo>
                    <a:pt x="1744979" y="15240"/>
                  </a:lnTo>
                  <a:lnTo>
                    <a:pt x="1743036" y="15240"/>
                  </a:lnTo>
                  <a:cubicBezTo>
                    <a:pt x="1738179" y="16510"/>
                    <a:pt x="1718751" y="17780"/>
                    <a:pt x="1700294" y="19050"/>
                  </a:cubicBezTo>
                  <a:cubicBezTo>
                    <a:pt x="1682808" y="20320"/>
                    <a:pt x="1663380" y="21590"/>
                    <a:pt x="1647837" y="22860"/>
                  </a:cubicBezTo>
                  <a:cubicBezTo>
                    <a:pt x="1644923" y="20320"/>
                    <a:pt x="1639095" y="19050"/>
                    <a:pt x="1632295" y="19050"/>
                  </a:cubicBezTo>
                  <a:cubicBezTo>
                    <a:pt x="1609952" y="20320"/>
                    <a:pt x="1584695" y="21590"/>
                    <a:pt x="1553610" y="21590"/>
                  </a:cubicBezTo>
                  <a:lnTo>
                    <a:pt x="1552638" y="20320"/>
                  </a:lnTo>
                  <a:lnTo>
                    <a:pt x="1547781" y="21590"/>
                  </a:lnTo>
                  <a:cubicBezTo>
                    <a:pt x="1527381" y="21590"/>
                    <a:pt x="1506982" y="20320"/>
                    <a:pt x="1486582" y="20320"/>
                  </a:cubicBezTo>
                  <a:lnTo>
                    <a:pt x="1486582" y="17780"/>
                  </a:lnTo>
                  <a:cubicBezTo>
                    <a:pt x="1480753" y="19050"/>
                    <a:pt x="1474925" y="19050"/>
                    <a:pt x="1470068" y="20320"/>
                  </a:cubicBezTo>
                  <a:lnTo>
                    <a:pt x="1462296" y="20320"/>
                  </a:lnTo>
                  <a:cubicBezTo>
                    <a:pt x="1414697" y="19050"/>
                    <a:pt x="1365155" y="17780"/>
                    <a:pt x="1314641" y="17780"/>
                  </a:cubicBezTo>
                  <a:lnTo>
                    <a:pt x="1312698" y="17780"/>
                  </a:lnTo>
                  <a:lnTo>
                    <a:pt x="1309784" y="22860"/>
                  </a:lnTo>
                  <a:lnTo>
                    <a:pt x="1309784" y="27940"/>
                  </a:lnTo>
                  <a:lnTo>
                    <a:pt x="1307841" y="27940"/>
                  </a:lnTo>
                  <a:lnTo>
                    <a:pt x="1247613" y="16510"/>
                  </a:lnTo>
                  <a:cubicBezTo>
                    <a:pt x="1238871" y="16510"/>
                    <a:pt x="1234014" y="19050"/>
                    <a:pt x="1228185" y="20320"/>
                  </a:cubicBezTo>
                  <a:cubicBezTo>
                    <a:pt x="1219442" y="22860"/>
                    <a:pt x="1211671" y="26670"/>
                    <a:pt x="1186414" y="21590"/>
                  </a:cubicBezTo>
                  <a:lnTo>
                    <a:pt x="1186414" y="24130"/>
                  </a:lnTo>
                  <a:lnTo>
                    <a:pt x="1125215" y="24130"/>
                  </a:lnTo>
                  <a:cubicBezTo>
                    <a:pt x="1054301" y="24130"/>
                    <a:pt x="972702" y="24130"/>
                    <a:pt x="909560" y="19050"/>
                  </a:cubicBezTo>
                  <a:lnTo>
                    <a:pt x="883332" y="17780"/>
                  </a:lnTo>
                  <a:lnTo>
                    <a:pt x="894018" y="24130"/>
                  </a:lnTo>
                  <a:lnTo>
                    <a:pt x="888189" y="24130"/>
                  </a:lnTo>
                  <a:cubicBezTo>
                    <a:pt x="862932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59168"/>
                    <a:pt x="6350" y="859168"/>
                    <a:pt x="6350" y="859168"/>
                  </a:cubicBezTo>
                  <a:lnTo>
                    <a:pt x="10160" y="859168"/>
                  </a:lnTo>
                  <a:lnTo>
                    <a:pt x="10160" y="859168"/>
                  </a:lnTo>
                  <a:lnTo>
                    <a:pt x="19050" y="859168"/>
                  </a:lnTo>
                  <a:lnTo>
                    <a:pt x="19050" y="859168"/>
                  </a:lnTo>
                  <a:lnTo>
                    <a:pt x="12700" y="859168"/>
                  </a:lnTo>
                  <a:lnTo>
                    <a:pt x="16510" y="859168"/>
                  </a:lnTo>
                  <a:lnTo>
                    <a:pt x="16510" y="859168"/>
                  </a:lnTo>
                  <a:cubicBezTo>
                    <a:pt x="13970" y="859168"/>
                    <a:pt x="10160" y="859168"/>
                    <a:pt x="16510" y="859168"/>
                  </a:cubicBezTo>
                  <a:cubicBezTo>
                    <a:pt x="16510" y="859168"/>
                    <a:pt x="16510" y="859168"/>
                    <a:pt x="1524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3970" y="859168"/>
                    <a:pt x="15240" y="859168"/>
                  </a:cubicBezTo>
                  <a:cubicBezTo>
                    <a:pt x="16510" y="859168"/>
                    <a:pt x="19050" y="859168"/>
                    <a:pt x="21590" y="859168"/>
                  </a:cubicBezTo>
                  <a:cubicBezTo>
                    <a:pt x="21590" y="859168"/>
                    <a:pt x="20320" y="859168"/>
                    <a:pt x="20320" y="859168"/>
                  </a:cubicBezTo>
                  <a:cubicBezTo>
                    <a:pt x="20320" y="859168"/>
                    <a:pt x="19050" y="859168"/>
                    <a:pt x="19050" y="859168"/>
                  </a:cubicBezTo>
                  <a:lnTo>
                    <a:pt x="21590" y="859168"/>
                  </a:lnTo>
                  <a:lnTo>
                    <a:pt x="21590" y="859168"/>
                  </a:lnTo>
                  <a:cubicBezTo>
                    <a:pt x="15240" y="859168"/>
                    <a:pt x="17780" y="859168"/>
                    <a:pt x="20320" y="859168"/>
                  </a:cubicBezTo>
                  <a:cubicBezTo>
                    <a:pt x="21590" y="859168"/>
                    <a:pt x="24130" y="859168"/>
                    <a:pt x="20320" y="859168"/>
                  </a:cubicBezTo>
                  <a:lnTo>
                    <a:pt x="16510" y="859168"/>
                  </a:lnTo>
                  <a:lnTo>
                    <a:pt x="17780" y="859168"/>
                  </a:lnTo>
                  <a:lnTo>
                    <a:pt x="11430" y="859168"/>
                  </a:lnTo>
                  <a:cubicBezTo>
                    <a:pt x="11430" y="859168"/>
                    <a:pt x="10160" y="859168"/>
                    <a:pt x="10160" y="859168"/>
                  </a:cubicBezTo>
                  <a:lnTo>
                    <a:pt x="8890" y="859168"/>
                  </a:lnTo>
                  <a:lnTo>
                    <a:pt x="10160" y="859168"/>
                  </a:lnTo>
                  <a:lnTo>
                    <a:pt x="10160" y="859168"/>
                  </a:lnTo>
                  <a:lnTo>
                    <a:pt x="13970" y="859168"/>
                  </a:lnTo>
                  <a:lnTo>
                    <a:pt x="21590" y="859168"/>
                  </a:lnTo>
                  <a:cubicBezTo>
                    <a:pt x="22860" y="859168"/>
                    <a:pt x="22860" y="859168"/>
                    <a:pt x="24130" y="859168"/>
                  </a:cubicBezTo>
                  <a:lnTo>
                    <a:pt x="22860" y="859168"/>
                  </a:lnTo>
                  <a:lnTo>
                    <a:pt x="21590" y="859168"/>
                  </a:lnTo>
                  <a:cubicBezTo>
                    <a:pt x="20320" y="859168"/>
                    <a:pt x="20320" y="859168"/>
                    <a:pt x="20320" y="859168"/>
                  </a:cubicBezTo>
                  <a:cubicBezTo>
                    <a:pt x="17780" y="859168"/>
                    <a:pt x="15240" y="859168"/>
                    <a:pt x="13970" y="859168"/>
                  </a:cubicBezTo>
                  <a:lnTo>
                    <a:pt x="12700" y="859168"/>
                  </a:lnTo>
                  <a:lnTo>
                    <a:pt x="12700" y="859168"/>
                  </a:lnTo>
                  <a:cubicBezTo>
                    <a:pt x="13970" y="859168"/>
                    <a:pt x="15240" y="859168"/>
                    <a:pt x="16510" y="859168"/>
                  </a:cubicBezTo>
                  <a:cubicBezTo>
                    <a:pt x="16510" y="859168"/>
                    <a:pt x="19050" y="859168"/>
                    <a:pt x="22860" y="859168"/>
                  </a:cubicBezTo>
                  <a:lnTo>
                    <a:pt x="12700" y="859168"/>
                  </a:lnTo>
                  <a:cubicBezTo>
                    <a:pt x="8890" y="859168"/>
                    <a:pt x="8890" y="859168"/>
                    <a:pt x="8890" y="859168"/>
                  </a:cubicBezTo>
                  <a:cubicBezTo>
                    <a:pt x="8890" y="859168"/>
                    <a:pt x="8890" y="859168"/>
                    <a:pt x="5080" y="859168"/>
                  </a:cubicBezTo>
                  <a:lnTo>
                    <a:pt x="8890" y="859168"/>
                  </a:lnTo>
                  <a:cubicBezTo>
                    <a:pt x="10160" y="859168"/>
                    <a:pt x="10160" y="859168"/>
                    <a:pt x="10160" y="859168"/>
                  </a:cubicBezTo>
                  <a:cubicBezTo>
                    <a:pt x="10160" y="859168"/>
                    <a:pt x="10160" y="859168"/>
                    <a:pt x="12700" y="859168"/>
                  </a:cubicBezTo>
                  <a:cubicBezTo>
                    <a:pt x="10160" y="859168"/>
                    <a:pt x="8890" y="859168"/>
                    <a:pt x="8890" y="859168"/>
                  </a:cubicBezTo>
                  <a:cubicBezTo>
                    <a:pt x="7620" y="859168"/>
                    <a:pt x="7620" y="859168"/>
                    <a:pt x="2540" y="859168"/>
                  </a:cubicBezTo>
                  <a:lnTo>
                    <a:pt x="0" y="859168"/>
                  </a:lnTo>
                  <a:lnTo>
                    <a:pt x="6350" y="859168"/>
                  </a:lnTo>
                  <a:lnTo>
                    <a:pt x="6350" y="859168"/>
                  </a:lnTo>
                  <a:cubicBezTo>
                    <a:pt x="6350" y="859168"/>
                    <a:pt x="7620" y="859168"/>
                    <a:pt x="8890" y="859168"/>
                  </a:cubicBezTo>
                  <a:lnTo>
                    <a:pt x="8890" y="859168"/>
                  </a:lnTo>
                  <a:lnTo>
                    <a:pt x="10160" y="859168"/>
                  </a:lnTo>
                  <a:cubicBezTo>
                    <a:pt x="11430" y="859168"/>
                    <a:pt x="15240" y="859168"/>
                    <a:pt x="16510" y="859168"/>
                  </a:cubicBezTo>
                  <a:cubicBezTo>
                    <a:pt x="16510" y="859168"/>
                    <a:pt x="15240" y="859168"/>
                    <a:pt x="13970" y="859168"/>
                  </a:cubicBezTo>
                  <a:cubicBezTo>
                    <a:pt x="13970" y="859168"/>
                    <a:pt x="12700" y="859168"/>
                    <a:pt x="12700" y="859168"/>
                  </a:cubicBezTo>
                  <a:lnTo>
                    <a:pt x="8890" y="859168"/>
                  </a:lnTo>
                  <a:lnTo>
                    <a:pt x="8890" y="872490"/>
                  </a:lnTo>
                  <a:lnTo>
                    <a:pt x="6350" y="872490"/>
                  </a:lnTo>
                  <a:lnTo>
                    <a:pt x="6350" y="902970"/>
                  </a:lnTo>
                  <a:cubicBezTo>
                    <a:pt x="3810" y="938530"/>
                    <a:pt x="1270" y="993140"/>
                    <a:pt x="3810" y="1027430"/>
                  </a:cubicBezTo>
                  <a:cubicBezTo>
                    <a:pt x="2540" y="1045210"/>
                    <a:pt x="5080" y="1066800"/>
                    <a:pt x="6350" y="1078230"/>
                  </a:cubicBezTo>
                  <a:lnTo>
                    <a:pt x="5080" y="1078230"/>
                  </a:lnTo>
                  <a:lnTo>
                    <a:pt x="8890" y="1177290"/>
                  </a:lnTo>
                  <a:lnTo>
                    <a:pt x="7620" y="1178560"/>
                  </a:lnTo>
                  <a:lnTo>
                    <a:pt x="7620" y="1182370"/>
                  </a:lnTo>
                  <a:cubicBezTo>
                    <a:pt x="7620" y="1216660"/>
                    <a:pt x="8890" y="1250950"/>
                    <a:pt x="8890" y="1287780"/>
                  </a:cubicBezTo>
                  <a:cubicBezTo>
                    <a:pt x="11430" y="1357630"/>
                    <a:pt x="12700" y="1428750"/>
                    <a:pt x="6350" y="1506220"/>
                  </a:cubicBezTo>
                  <a:lnTo>
                    <a:pt x="6350" y="1512570"/>
                  </a:lnTo>
                  <a:cubicBezTo>
                    <a:pt x="7620" y="1527810"/>
                    <a:pt x="7620" y="1543050"/>
                    <a:pt x="7620" y="1560830"/>
                  </a:cubicBezTo>
                  <a:lnTo>
                    <a:pt x="7620" y="1639570"/>
                  </a:lnTo>
                  <a:lnTo>
                    <a:pt x="2540" y="1659890"/>
                  </a:lnTo>
                  <a:lnTo>
                    <a:pt x="2540" y="1710690"/>
                  </a:lnTo>
                  <a:lnTo>
                    <a:pt x="8890" y="1710690"/>
                  </a:lnTo>
                  <a:cubicBezTo>
                    <a:pt x="46990" y="1710690"/>
                    <a:pt x="102870" y="1711960"/>
                    <a:pt x="118110" y="1711960"/>
                  </a:cubicBezTo>
                  <a:cubicBezTo>
                    <a:pt x="146050" y="1711960"/>
                    <a:pt x="161290" y="1711960"/>
                    <a:pt x="168910" y="1710690"/>
                  </a:cubicBezTo>
                  <a:cubicBezTo>
                    <a:pt x="189230" y="1715770"/>
                    <a:pt x="227330" y="1717040"/>
                    <a:pt x="271780" y="1717040"/>
                  </a:cubicBezTo>
                  <a:cubicBezTo>
                    <a:pt x="298450" y="1717040"/>
                    <a:pt x="327660" y="1717040"/>
                    <a:pt x="356870" y="1715770"/>
                  </a:cubicBezTo>
                  <a:cubicBezTo>
                    <a:pt x="394970" y="1714500"/>
                    <a:pt x="431800" y="1714500"/>
                    <a:pt x="457200" y="1715770"/>
                  </a:cubicBezTo>
                  <a:lnTo>
                    <a:pt x="461010" y="1715770"/>
                  </a:lnTo>
                  <a:lnTo>
                    <a:pt x="463550" y="1709420"/>
                  </a:lnTo>
                  <a:cubicBezTo>
                    <a:pt x="514350" y="1709420"/>
                    <a:pt x="563880" y="1708150"/>
                    <a:pt x="628650" y="1705610"/>
                  </a:cubicBezTo>
                  <a:lnTo>
                    <a:pt x="640080" y="1705610"/>
                  </a:lnTo>
                  <a:lnTo>
                    <a:pt x="638810" y="1703070"/>
                  </a:lnTo>
                  <a:lnTo>
                    <a:pt x="671830" y="1703070"/>
                  </a:lnTo>
                  <a:lnTo>
                    <a:pt x="671830" y="1697990"/>
                  </a:lnTo>
                  <a:cubicBezTo>
                    <a:pt x="694690" y="1697990"/>
                    <a:pt x="718820" y="1699260"/>
                    <a:pt x="745490" y="1700530"/>
                  </a:cubicBezTo>
                  <a:cubicBezTo>
                    <a:pt x="763270" y="1701800"/>
                    <a:pt x="781050" y="1701800"/>
                    <a:pt x="798830" y="1703070"/>
                  </a:cubicBezTo>
                  <a:lnTo>
                    <a:pt x="798830" y="1714500"/>
                  </a:lnTo>
                  <a:lnTo>
                    <a:pt x="907617" y="1714500"/>
                  </a:lnTo>
                  <a:cubicBezTo>
                    <a:pt x="926074" y="1714500"/>
                    <a:pt x="943560" y="1713230"/>
                    <a:pt x="962017" y="1711960"/>
                  </a:cubicBezTo>
                  <a:cubicBezTo>
                    <a:pt x="1001845" y="1709420"/>
                    <a:pt x="1039730" y="1706880"/>
                    <a:pt x="1074701" y="1710690"/>
                  </a:cubicBezTo>
                  <a:cubicBezTo>
                    <a:pt x="1091215" y="1709420"/>
                    <a:pt x="1103844" y="1709420"/>
                    <a:pt x="1114529" y="1710690"/>
                  </a:cubicBezTo>
                  <a:lnTo>
                    <a:pt x="1114529" y="1711960"/>
                  </a:lnTo>
                  <a:lnTo>
                    <a:pt x="1121329" y="1711960"/>
                  </a:lnTo>
                  <a:lnTo>
                    <a:pt x="1146586" y="1714500"/>
                  </a:lnTo>
                  <a:lnTo>
                    <a:pt x="1146586" y="1710690"/>
                  </a:lnTo>
                  <a:cubicBezTo>
                    <a:pt x="1157272" y="1710690"/>
                    <a:pt x="1168929" y="1709420"/>
                    <a:pt x="1181557" y="1709420"/>
                  </a:cubicBezTo>
                  <a:lnTo>
                    <a:pt x="1190300" y="1715770"/>
                  </a:lnTo>
                  <a:lnTo>
                    <a:pt x="1196128" y="1715770"/>
                  </a:lnTo>
                  <a:cubicBezTo>
                    <a:pt x="1208757" y="1717040"/>
                    <a:pt x="1214585" y="1717040"/>
                    <a:pt x="1216528" y="1709420"/>
                  </a:cubicBezTo>
                  <a:lnTo>
                    <a:pt x="1216528" y="1706880"/>
                  </a:lnTo>
                  <a:cubicBezTo>
                    <a:pt x="1221385" y="1705610"/>
                    <a:pt x="1226242" y="1705610"/>
                    <a:pt x="1230128" y="1704340"/>
                  </a:cubicBezTo>
                  <a:cubicBezTo>
                    <a:pt x="1239842" y="1709420"/>
                    <a:pt x="1252470" y="1708150"/>
                    <a:pt x="1267042" y="1708150"/>
                  </a:cubicBezTo>
                  <a:cubicBezTo>
                    <a:pt x="1281613" y="1706880"/>
                    <a:pt x="1297156" y="1706880"/>
                    <a:pt x="1307841" y="1711960"/>
                  </a:cubicBezTo>
                  <a:lnTo>
                    <a:pt x="1308813" y="1713230"/>
                  </a:lnTo>
                  <a:lnTo>
                    <a:pt x="1310755" y="1713230"/>
                  </a:lnTo>
                  <a:cubicBezTo>
                    <a:pt x="1315613" y="1711960"/>
                    <a:pt x="1335041" y="1710690"/>
                    <a:pt x="1353498" y="1709420"/>
                  </a:cubicBezTo>
                  <a:cubicBezTo>
                    <a:pt x="1370983" y="1708150"/>
                    <a:pt x="1390412" y="1706880"/>
                    <a:pt x="1405954" y="1705610"/>
                  </a:cubicBezTo>
                  <a:cubicBezTo>
                    <a:pt x="1408869" y="1708150"/>
                    <a:pt x="1415668" y="1709420"/>
                    <a:pt x="1421497" y="1709420"/>
                  </a:cubicBezTo>
                  <a:cubicBezTo>
                    <a:pt x="1443840" y="1708150"/>
                    <a:pt x="1469096" y="1706880"/>
                    <a:pt x="1500182" y="1706880"/>
                  </a:cubicBezTo>
                  <a:lnTo>
                    <a:pt x="1501153" y="1708150"/>
                  </a:lnTo>
                  <a:lnTo>
                    <a:pt x="1506010" y="1706880"/>
                  </a:lnTo>
                  <a:cubicBezTo>
                    <a:pt x="1526410" y="1706880"/>
                    <a:pt x="1546810" y="1708150"/>
                    <a:pt x="1567210" y="1708150"/>
                  </a:cubicBezTo>
                  <a:lnTo>
                    <a:pt x="1567210" y="1710690"/>
                  </a:lnTo>
                  <a:lnTo>
                    <a:pt x="1583724" y="1708150"/>
                  </a:lnTo>
                  <a:lnTo>
                    <a:pt x="1591495" y="1708150"/>
                  </a:lnTo>
                  <a:cubicBezTo>
                    <a:pt x="1639094" y="1709420"/>
                    <a:pt x="1688637" y="1710690"/>
                    <a:pt x="1739150" y="1710690"/>
                  </a:cubicBezTo>
                  <a:lnTo>
                    <a:pt x="1741093" y="1710690"/>
                  </a:lnTo>
                  <a:lnTo>
                    <a:pt x="1744008" y="1705610"/>
                  </a:lnTo>
                  <a:lnTo>
                    <a:pt x="1744008" y="1700530"/>
                  </a:lnTo>
                  <a:lnTo>
                    <a:pt x="1745950" y="1700530"/>
                  </a:lnTo>
                  <a:lnTo>
                    <a:pt x="1806178" y="1711960"/>
                  </a:lnTo>
                  <a:cubicBezTo>
                    <a:pt x="1814921" y="1711960"/>
                    <a:pt x="1819778" y="1709420"/>
                    <a:pt x="1825607" y="1708150"/>
                  </a:cubicBezTo>
                  <a:cubicBezTo>
                    <a:pt x="1834349" y="1705610"/>
                    <a:pt x="1842121" y="1701800"/>
                    <a:pt x="1867377" y="1706880"/>
                  </a:cubicBezTo>
                  <a:lnTo>
                    <a:pt x="1867377" y="1704340"/>
                  </a:lnTo>
                  <a:lnTo>
                    <a:pt x="1927605" y="1704340"/>
                  </a:lnTo>
                  <a:cubicBezTo>
                    <a:pt x="1998519" y="1704340"/>
                    <a:pt x="2080118" y="1704340"/>
                    <a:pt x="2143260" y="1709420"/>
                  </a:cubicBezTo>
                  <a:lnTo>
                    <a:pt x="2169488" y="1710690"/>
                  </a:lnTo>
                  <a:lnTo>
                    <a:pt x="2158803" y="1704340"/>
                  </a:lnTo>
                  <a:lnTo>
                    <a:pt x="2164631" y="1704340"/>
                  </a:lnTo>
                  <a:cubicBezTo>
                    <a:pt x="2188917" y="1706880"/>
                    <a:pt x="2202885" y="1708150"/>
                    <a:pt x="2210506" y="1704340"/>
                  </a:cubicBezTo>
                  <a:lnTo>
                    <a:pt x="2210506" y="1705610"/>
                  </a:lnTo>
                  <a:cubicBezTo>
                    <a:pt x="2211775" y="1705610"/>
                    <a:pt x="2211775" y="1705610"/>
                    <a:pt x="2213046" y="1704340"/>
                  </a:cubicBezTo>
                  <a:cubicBezTo>
                    <a:pt x="2214316" y="1704340"/>
                    <a:pt x="2215585" y="1705610"/>
                    <a:pt x="2218125" y="1705610"/>
                  </a:cubicBezTo>
                  <a:lnTo>
                    <a:pt x="2218125" y="1711960"/>
                  </a:lnTo>
                  <a:cubicBezTo>
                    <a:pt x="2253685" y="1710690"/>
                    <a:pt x="2282896" y="1710690"/>
                    <a:pt x="2308296" y="1711960"/>
                  </a:cubicBezTo>
                  <a:cubicBezTo>
                    <a:pt x="2337506" y="1713230"/>
                    <a:pt x="2364175" y="1713230"/>
                    <a:pt x="2392116" y="1710690"/>
                  </a:cubicBezTo>
                  <a:cubicBezTo>
                    <a:pt x="2393385" y="1711960"/>
                    <a:pt x="2394656" y="1714500"/>
                    <a:pt x="2398466" y="1715770"/>
                  </a:cubicBezTo>
                  <a:lnTo>
                    <a:pt x="2401006" y="1715770"/>
                  </a:lnTo>
                  <a:cubicBezTo>
                    <a:pt x="2404816" y="1715770"/>
                    <a:pt x="2407356" y="1714500"/>
                    <a:pt x="2409896" y="1714500"/>
                  </a:cubicBezTo>
                  <a:lnTo>
                    <a:pt x="2409896" y="1719580"/>
                  </a:lnTo>
                  <a:cubicBezTo>
                    <a:pt x="2478475" y="1719580"/>
                    <a:pt x="2500066" y="1711960"/>
                    <a:pt x="2510225" y="1705610"/>
                  </a:cubicBezTo>
                  <a:cubicBezTo>
                    <a:pt x="2564835" y="1706880"/>
                    <a:pt x="2613096" y="1709420"/>
                    <a:pt x="2660085" y="1713230"/>
                  </a:cubicBezTo>
                  <a:lnTo>
                    <a:pt x="2660085" y="1708150"/>
                  </a:lnTo>
                  <a:lnTo>
                    <a:pt x="2677866" y="1708150"/>
                  </a:lnTo>
                  <a:lnTo>
                    <a:pt x="2677866" y="1704340"/>
                  </a:lnTo>
                  <a:lnTo>
                    <a:pt x="2752796" y="1704340"/>
                  </a:lnTo>
                  <a:lnTo>
                    <a:pt x="2799785" y="1706880"/>
                  </a:lnTo>
                  <a:lnTo>
                    <a:pt x="2801056" y="1706880"/>
                  </a:lnTo>
                  <a:cubicBezTo>
                    <a:pt x="2811216" y="1703070"/>
                    <a:pt x="2845506" y="1703070"/>
                    <a:pt x="2877256" y="1703070"/>
                  </a:cubicBezTo>
                  <a:cubicBezTo>
                    <a:pt x="2905196" y="1703070"/>
                    <a:pt x="2930596" y="1703070"/>
                    <a:pt x="2942025" y="1700530"/>
                  </a:cubicBezTo>
                  <a:lnTo>
                    <a:pt x="3005525" y="1700530"/>
                  </a:lnTo>
                  <a:lnTo>
                    <a:pt x="3005525" y="1694180"/>
                  </a:lnTo>
                  <a:lnTo>
                    <a:pt x="3022035" y="1694180"/>
                  </a:lnTo>
                  <a:lnTo>
                    <a:pt x="3022035" y="1687830"/>
                  </a:lnTo>
                  <a:cubicBezTo>
                    <a:pt x="3022035" y="1677670"/>
                    <a:pt x="3022035" y="1666240"/>
                    <a:pt x="3023306" y="1653540"/>
                  </a:cubicBezTo>
                  <a:lnTo>
                    <a:pt x="3023306" y="1640840"/>
                  </a:lnTo>
                  <a:cubicBezTo>
                    <a:pt x="3023306" y="1630680"/>
                    <a:pt x="3023306" y="1623060"/>
                    <a:pt x="3024575" y="1614170"/>
                  </a:cubicBezTo>
                  <a:lnTo>
                    <a:pt x="3025846" y="1597660"/>
                  </a:lnTo>
                  <a:cubicBezTo>
                    <a:pt x="3029656" y="1534160"/>
                    <a:pt x="3028385" y="1520190"/>
                    <a:pt x="3028385" y="1506220"/>
                  </a:cubicBezTo>
                  <a:cubicBezTo>
                    <a:pt x="3027116" y="1492250"/>
                    <a:pt x="3027116" y="1479550"/>
                    <a:pt x="3030925" y="1417320"/>
                  </a:cubicBezTo>
                  <a:lnTo>
                    <a:pt x="3032196" y="1399540"/>
                  </a:lnTo>
                  <a:lnTo>
                    <a:pt x="3020766" y="1412240"/>
                  </a:lnTo>
                  <a:cubicBezTo>
                    <a:pt x="3019496" y="1399540"/>
                    <a:pt x="3022035" y="1371600"/>
                    <a:pt x="3023306" y="1350010"/>
                  </a:cubicBezTo>
                  <a:cubicBezTo>
                    <a:pt x="3025846" y="1316990"/>
                    <a:pt x="3029656" y="1278890"/>
                    <a:pt x="3027116" y="1244600"/>
                  </a:cubicBezTo>
                  <a:lnTo>
                    <a:pt x="3036006" y="1272540"/>
                  </a:lnTo>
                  <a:lnTo>
                    <a:pt x="3034735" y="1225550"/>
                  </a:lnTo>
                  <a:cubicBezTo>
                    <a:pt x="3034735" y="1210310"/>
                    <a:pt x="3033466" y="1193800"/>
                    <a:pt x="3033466" y="1177290"/>
                  </a:cubicBezTo>
                  <a:cubicBezTo>
                    <a:pt x="3036006" y="1164590"/>
                    <a:pt x="3038546" y="1151890"/>
                    <a:pt x="3039816" y="1141730"/>
                  </a:cubicBezTo>
                  <a:lnTo>
                    <a:pt x="3044896" y="1141730"/>
                  </a:lnTo>
                  <a:cubicBezTo>
                    <a:pt x="3048706" y="1089660"/>
                    <a:pt x="3047435" y="1085850"/>
                    <a:pt x="3043625" y="1082040"/>
                  </a:cubicBezTo>
                  <a:cubicBezTo>
                    <a:pt x="3042356" y="1080770"/>
                    <a:pt x="3039816" y="1079500"/>
                    <a:pt x="3038546" y="1079500"/>
                  </a:cubicBezTo>
                  <a:cubicBezTo>
                    <a:pt x="3037275" y="1076960"/>
                    <a:pt x="3036006" y="1070610"/>
                    <a:pt x="3036006" y="1054100"/>
                  </a:cubicBezTo>
                  <a:cubicBezTo>
                    <a:pt x="3037275" y="1054100"/>
                    <a:pt x="3038546" y="1054100"/>
                    <a:pt x="3041085" y="1052830"/>
                  </a:cubicBezTo>
                  <a:cubicBezTo>
                    <a:pt x="3046166" y="1050290"/>
                    <a:pt x="3047435" y="1043940"/>
                    <a:pt x="3047435" y="1017270"/>
                  </a:cubicBezTo>
                  <a:cubicBezTo>
                    <a:pt x="3048706" y="1007110"/>
                    <a:pt x="3047435" y="981710"/>
                    <a:pt x="3044896" y="949960"/>
                  </a:cubicBezTo>
                  <a:cubicBezTo>
                    <a:pt x="3043625" y="929640"/>
                    <a:pt x="3042356" y="906780"/>
                    <a:pt x="3041085" y="883920"/>
                  </a:cubicBezTo>
                  <a:lnTo>
                    <a:pt x="3041085" y="861060"/>
                  </a:lnTo>
                  <a:cubicBezTo>
                    <a:pt x="3046166" y="859168"/>
                    <a:pt x="3047435" y="859168"/>
                    <a:pt x="3046166" y="859168"/>
                  </a:cubicBezTo>
                  <a:lnTo>
                    <a:pt x="3042356" y="859168"/>
                  </a:lnTo>
                  <a:lnTo>
                    <a:pt x="3042356" y="859168"/>
                  </a:lnTo>
                  <a:lnTo>
                    <a:pt x="3033466" y="859168"/>
                  </a:lnTo>
                  <a:lnTo>
                    <a:pt x="3033466" y="859168"/>
                  </a:lnTo>
                  <a:lnTo>
                    <a:pt x="3039816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38546" y="859168"/>
                    <a:pt x="3042356" y="859168"/>
                    <a:pt x="3036006" y="859168"/>
                  </a:cubicBezTo>
                  <a:cubicBezTo>
                    <a:pt x="3036006" y="859168"/>
                    <a:pt x="3036006" y="859168"/>
                    <a:pt x="3037275" y="859168"/>
                  </a:cubicBezTo>
                  <a:lnTo>
                    <a:pt x="3039816" y="859168"/>
                  </a:lnTo>
                  <a:lnTo>
                    <a:pt x="3039816" y="859168"/>
                  </a:lnTo>
                  <a:cubicBezTo>
                    <a:pt x="3038546" y="859168"/>
                    <a:pt x="3038546" y="859168"/>
                    <a:pt x="3037275" y="859168"/>
                  </a:cubicBezTo>
                  <a:cubicBezTo>
                    <a:pt x="3036006" y="859168"/>
                    <a:pt x="3033466" y="859168"/>
                    <a:pt x="3030925" y="859168"/>
                  </a:cubicBezTo>
                  <a:cubicBezTo>
                    <a:pt x="3030925" y="859168"/>
                    <a:pt x="3032196" y="859168"/>
                    <a:pt x="3032196" y="859168"/>
                  </a:cubicBezTo>
                  <a:cubicBezTo>
                    <a:pt x="3032196" y="859168"/>
                    <a:pt x="3032196" y="859168"/>
                    <a:pt x="3033466" y="859168"/>
                  </a:cubicBezTo>
                  <a:lnTo>
                    <a:pt x="3028385" y="859168"/>
                  </a:lnTo>
                  <a:lnTo>
                    <a:pt x="3034735" y="859168"/>
                  </a:lnTo>
                  <a:lnTo>
                    <a:pt x="3036006" y="859168"/>
                  </a:lnTo>
                  <a:lnTo>
                    <a:pt x="3036006" y="859168"/>
                  </a:lnTo>
                  <a:cubicBezTo>
                    <a:pt x="3042356" y="859168"/>
                    <a:pt x="3039816" y="859168"/>
                    <a:pt x="3037275" y="859168"/>
                  </a:cubicBezTo>
                  <a:cubicBezTo>
                    <a:pt x="3036006" y="859168"/>
                    <a:pt x="3033466" y="859168"/>
                    <a:pt x="3037275" y="859168"/>
                  </a:cubicBezTo>
                  <a:lnTo>
                    <a:pt x="3041085" y="859168"/>
                  </a:lnTo>
                  <a:lnTo>
                    <a:pt x="3039816" y="859168"/>
                  </a:lnTo>
                  <a:lnTo>
                    <a:pt x="3046166" y="859168"/>
                  </a:lnTo>
                  <a:cubicBezTo>
                    <a:pt x="3046166" y="859168"/>
                    <a:pt x="3047435" y="859168"/>
                    <a:pt x="3047435" y="859168"/>
                  </a:cubicBezTo>
                  <a:lnTo>
                    <a:pt x="3048706" y="859168"/>
                  </a:lnTo>
                  <a:lnTo>
                    <a:pt x="3047435" y="859168"/>
                  </a:lnTo>
                  <a:lnTo>
                    <a:pt x="3047435" y="859168"/>
                  </a:lnTo>
                  <a:lnTo>
                    <a:pt x="3043625" y="859168"/>
                  </a:lnTo>
                  <a:lnTo>
                    <a:pt x="3036006" y="859168"/>
                  </a:lnTo>
                  <a:cubicBezTo>
                    <a:pt x="3034735" y="859168"/>
                    <a:pt x="3034735" y="859168"/>
                    <a:pt x="3033466" y="859168"/>
                  </a:cubicBezTo>
                  <a:lnTo>
                    <a:pt x="3034735" y="859168"/>
                  </a:lnTo>
                  <a:lnTo>
                    <a:pt x="3036006" y="859168"/>
                  </a:lnTo>
                  <a:cubicBezTo>
                    <a:pt x="3037275" y="859168"/>
                    <a:pt x="3037275" y="859168"/>
                    <a:pt x="3037275" y="859168"/>
                  </a:cubicBezTo>
                  <a:cubicBezTo>
                    <a:pt x="3039816" y="859168"/>
                    <a:pt x="3042356" y="859168"/>
                    <a:pt x="3043625" y="859168"/>
                  </a:cubicBezTo>
                  <a:lnTo>
                    <a:pt x="3044896" y="859168"/>
                  </a:lnTo>
                  <a:lnTo>
                    <a:pt x="3041085" y="859168"/>
                  </a:lnTo>
                  <a:cubicBezTo>
                    <a:pt x="3041085" y="859168"/>
                    <a:pt x="3038546" y="859168"/>
                    <a:pt x="3037275" y="859168"/>
                  </a:cubicBezTo>
                  <a:cubicBezTo>
                    <a:pt x="3037275" y="859168"/>
                    <a:pt x="3034735" y="859168"/>
                    <a:pt x="3030925" y="859168"/>
                  </a:cubicBezTo>
                  <a:lnTo>
                    <a:pt x="3041085" y="859168"/>
                  </a:lnTo>
                  <a:cubicBezTo>
                    <a:pt x="3044896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8706" y="859168"/>
                  </a:cubicBezTo>
                  <a:lnTo>
                    <a:pt x="3044896" y="859168"/>
                  </a:lnTo>
                  <a:cubicBezTo>
                    <a:pt x="3043625" y="859168"/>
                    <a:pt x="3043625" y="859168"/>
                    <a:pt x="3043625" y="859168"/>
                  </a:cubicBezTo>
                  <a:cubicBezTo>
                    <a:pt x="3043625" y="859168"/>
                    <a:pt x="3043625" y="859168"/>
                    <a:pt x="3041085" y="859168"/>
                  </a:cubicBezTo>
                  <a:cubicBezTo>
                    <a:pt x="3043625" y="859168"/>
                    <a:pt x="3044896" y="859168"/>
                    <a:pt x="3044896" y="859168"/>
                  </a:cubicBezTo>
                  <a:cubicBezTo>
                    <a:pt x="3044896" y="859168"/>
                    <a:pt x="3044896" y="859168"/>
                    <a:pt x="3049975" y="859168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1102360"/>
                  </a:moveTo>
                  <a:cubicBezTo>
                    <a:pt x="38100" y="1098550"/>
                    <a:pt x="36830" y="1096010"/>
                    <a:pt x="36830" y="1093470"/>
                  </a:cubicBezTo>
                  <a:lnTo>
                    <a:pt x="38100" y="1093470"/>
                  </a:lnTo>
                  <a:lnTo>
                    <a:pt x="38100" y="1102360"/>
                  </a:lnTo>
                  <a:close/>
                  <a:moveTo>
                    <a:pt x="2975046" y="546100"/>
                  </a:moveTo>
                  <a:lnTo>
                    <a:pt x="2976316" y="577850"/>
                  </a:lnTo>
                  <a:lnTo>
                    <a:pt x="2967426" y="563880"/>
                  </a:lnTo>
                  <a:lnTo>
                    <a:pt x="2969966" y="591820"/>
                  </a:lnTo>
                  <a:cubicBezTo>
                    <a:pt x="2975046" y="647700"/>
                    <a:pt x="2973776" y="669290"/>
                    <a:pt x="2972506" y="718820"/>
                  </a:cubicBezTo>
                  <a:lnTo>
                    <a:pt x="2971236" y="741680"/>
                  </a:lnTo>
                  <a:lnTo>
                    <a:pt x="2968696" y="762000"/>
                  </a:lnTo>
                  <a:cubicBezTo>
                    <a:pt x="2966156" y="786130"/>
                    <a:pt x="2966156" y="817880"/>
                    <a:pt x="2967426" y="843280"/>
                  </a:cubicBezTo>
                  <a:lnTo>
                    <a:pt x="2963616" y="843280"/>
                  </a:lnTo>
                  <a:lnTo>
                    <a:pt x="2963616" y="859168"/>
                  </a:lnTo>
                  <a:lnTo>
                    <a:pt x="2967426" y="859168"/>
                  </a:lnTo>
                  <a:lnTo>
                    <a:pt x="2972506" y="859168"/>
                  </a:lnTo>
                  <a:lnTo>
                    <a:pt x="2967426" y="859168"/>
                  </a:lnTo>
                  <a:cubicBezTo>
                    <a:pt x="2967426" y="859168"/>
                    <a:pt x="2967426" y="859168"/>
                    <a:pt x="2968696" y="859168"/>
                  </a:cubicBezTo>
                  <a:lnTo>
                    <a:pt x="2959806" y="859168"/>
                  </a:lnTo>
                  <a:lnTo>
                    <a:pt x="2959806" y="859168"/>
                  </a:lnTo>
                  <a:lnTo>
                    <a:pt x="2964886" y="859168"/>
                  </a:lnTo>
                  <a:cubicBezTo>
                    <a:pt x="2963616" y="859168"/>
                    <a:pt x="2963616" y="859168"/>
                    <a:pt x="2962346" y="859168"/>
                  </a:cubicBezTo>
                  <a:cubicBezTo>
                    <a:pt x="2961076" y="859168"/>
                    <a:pt x="2959806" y="859168"/>
                    <a:pt x="2958536" y="859168"/>
                  </a:cubicBezTo>
                  <a:lnTo>
                    <a:pt x="2957266" y="859168"/>
                  </a:lnTo>
                  <a:cubicBezTo>
                    <a:pt x="2955996" y="859168"/>
                    <a:pt x="2957266" y="859168"/>
                    <a:pt x="2959806" y="859168"/>
                  </a:cubicBezTo>
                  <a:cubicBezTo>
                    <a:pt x="2962346" y="859168"/>
                    <a:pt x="2964886" y="859168"/>
                    <a:pt x="2962346" y="859168"/>
                  </a:cubicBezTo>
                  <a:lnTo>
                    <a:pt x="2962346" y="859168"/>
                  </a:lnTo>
                  <a:cubicBezTo>
                    <a:pt x="2963616" y="859168"/>
                    <a:pt x="2963616" y="859168"/>
                    <a:pt x="2964886" y="859168"/>
                  </a:cubicBezTo>
                  <a:cubicBezTo>
                    <a:pt x="2964886" y="859168"/>
                    <a:pt x="2963616" y="859168"/>
                    <a:pt x="2963616" y="859168"/>
                  </a:cubicBezTo>
                  <a:cubicBezTo>
                    <a:pt x="2962346" y="859168"/>
                    <a:pt x="2959806" y="859168"/>
                    <a:pt x="2964886" y="859168"/>
                  </a:cubicBezTo>
                  <a:lnTo>
                    <a:pt x="2955996" y="859168"/>
                  </a:lnTo>
                  <a:lnTo>
                    <a:pt x="2955996" y="859168"/>
                  </a:lnTo>
                  <a:cubicBezTo>
                    <a:pt x="2955996" y="859168"/>
                    <a:pt x="2957266" y="859168"/>
                    <a:pt x="2963616" y="859168"/>
                  </a:cubicBezTo>
                  <a:cubicBezTo>
                    <a:pt x="2966156" y="859168"/>
                    <a:pt x="2967426" y="859168"/>
                    <a:pt x="2969966" y="859168"/>
                  </a:cubicBezTo>
                  <a:cubicBezTo>
                    <a:pt x="2969966" y="859168"/>
                    <a:pt x="2969966" y="859168"/>
                    <a:pt x="2971236" y="859168"/>
                  </a:cubicBezTo>
                  <a:cubicBezTo>
                    <a:pt x="2972506" y="859168"/>
                    <a:pt x="2971236" y="859168"/>
                    <a:pt x="2971236" y="859168"/>
                  </a:cubicBezTo>
                  <a:cubicBezTo>
                    <a:pt x="2969966" y="859168"/>
                    <a:pt x="2968696" y="859168"/>
                    <a:pt x="2966156" y="859168"/>
                  </a:cubicBezTo>
                  <a:cubicBezTo>
                    <a:pt x="2962346" y="859168"/>
                    <a:pt x="2961076" y="859168"/>
                    <a:pt x="2961076" y="859168"/>
                  </a:cubicBezTo>
                  <a:lnTo>
                    <a:pt x="2962346" y="859168"/>
                  </a:lnTo>
                  <a:cubicBezTo>
                    <a:pt x="2966156" y="859168"/>
                    <a:pt x="2969966" y="859168"/>
                    <a:pt x="2969966" y="859168"/>
                  </a:cubicBezTo>
                  <a:lnTo>
                    <a:pt x="2968696" y="859168"/>
                  </a:lnTo>
                  <a:lnTo>
                    <a:pt x="2968696" y="859168"/>
                  </a:lnTo>
                  <a:cubicBezTo>
                    <a:pt x="2967426" y="859168"/>
                    <a:pt x="2966156" y="859168"/>
                    <a:pt x="2959806" y="859168"/>
                  </a:cubicBezTo>
                  <a:cubicBezTo>
                    <a:pt x="2952186" y="859168"/>
                    <a:pt x="2952186" y="859168"/>
                    <a:pt x="2949646" y="859168"/>
                  </a:cubicBezTo>
                  <a:lnTo>
                    <a:pt x="2948376" y="859168"/>
                  </a:lnTo>
                  <a:lnTo>
                    <a:pt x="2952186" y="859168"/>
                  </a:lnTo>
                  <a:cubicBezTo>
                    <a:pt x="2958536" y="859168"/>
                    <a:pt x="2958536" y="859168"/>
                    <a:pt x="2958536" y="859168"/>
                  </a:cubicBezTo>
                  <a:cubicBezTo>
                    <a:pt x="2958536" y="859168"/>
                    <a:pt x="2961076" y="859168"/>
                    <a:pt x="2967426" y="859168"/>
                  </a:cubicBezTo>
                  <a:lnTo>
                    <a:pt x="2966156" y="859168"/>
                  </a:lnTo>
                  <a:lnTo>
                    <a:pt x="2963616" y="859168"/>
                  </a:lnTo>
                  <a:cubicBezTo>
                    <a:pt x="2959806" y="859168"/>
                    <a:pt x="2962346" y="859168"/>
                    <a:pt x="2966156" y="859168"/>
                  </a:cubicBezTo>
                  <a:cubicBezTo>
                    <a:pt x="2969966" y="859168"/>
                    <a:pt x="2973776" y="859168"/>
                    <a:pt x="2972506" y="859168"/>
                  </a:cubicBezTo>
                  <a:cubicBezTo>
                    <a:pt x="2971236" y="859168"/>
                    <a:pt x="2971236" y="859168"/>
                    <a:pt x="2969966" y="859168"/>
                  </a:cubicBezTo>
                  <a:lnTo>
                    <a:pt x="2966156" y="859168"/>
                  </a:lnTo>
                  <a:lnTo>
                    <a:pt x="2969966" y="859168"/>
                  </a:lnTo>
                  <a:lnTo>
                    <a:pt x="2969966" y="859168"/>
                  </a:lnTo>
                  <a:lnTo>
                    <a:pt x="2967426" y="859168"/>
                  </a:lnTo>
                  <a:lnTo>
                    <a:pt x="2968696" y="859168"/>
                  </a:lnTo>
                  <a:lnTo>
                    <a:pt x="2963616" y="859168"/>
                  </a:lnTo>
                  <a:lnTo>
                    <a:pt x="2968696" y="859168"/>
                  </a:lnTo>
                  <a:cubicBezTo>
                    <a:pt x="2969966" y="859168"/>
                    <a:pt x="2972506" y="859168"/>
                    <a:pt x="2973776" y="859168"/>
                  </a:cubicBezTo>
                  <a:lnTo>
                    <a:pt x="2969966" y="859168"/>
                  </a:lnTo>
                  <a:cubicBezTo>
                    <a:pt x="2961076" y="859168"/>
                    <a:pt x="2962346" y="859168"/>
                    <a:pt x="2963616" y="859168"/>
                  </a:cubicBezTo>
                  <a:cubicBezTo>
                    <a:pt x="2964886" y="859168"/>
                    <a:pt x="2964886" y="859168"/>
                    <a:pt x="2966156" y="859168"/>
                  </a:cubicBezTo>
                  <a:lnTo>
                    <a:pt x="2961076" y="863600"/>
                  </a:lnTo>
                  <a:cubicBezTo>
                    <a:pt x="2959806" y="867410"/>
                    <a:pt x="2959806" y="869950"/>
                    <a:pt x="2958536" y="873760"/>
                  </a:cubicBezTo>
                  <a:lnTo>
                    <a:pt x="2966156" y="873760"/>
                  </a:lnTo>
                  <a:lnTo>
                    <a:pt x="2966156" y="883920"/>
                  </a:lnTo>
                  <a:lnTo>
                    <a:pt x="2961076" y="883920"/>
                  </a:lnTo>
                  <a:cubicBezTo>
                    <a:pt x="2958536" y="896620"/>
                    <a:pt x="2957266" y="918210"/>
                    <a:pt x="2955996" y="946150"/>
                  </a:cubicBezTo>
                  <a:cubicBezTo>
                    <a:pt x="2954726" y="966470"/>
                    <a:pt x="2954726" y="988060"/>
                    <a:pt x="2952186" y="1013460"/>
                  </a:cubicBezTo>
                  <a:lnTo>
                    <a:pt x="2964886" y="1014730"/>
                  </a:lnTo>
                  <a:cubicBezTo>
                    <a:pt x="2966156" y="1012190"/>
                    <a:pt x="2966156" y="1005840"/>
                    <a:pt x="2967426" y="999490"/>
                  </a:cubicBezTo>
                  <a:lnTo>
                    <a:pt x="2971236" y="999490"/>
                  </a:lnTo>
                  <a:cubicBezTo>
                    <a:pt x="2971236" y="1007110"/>
                    <a:pt x="2972506" y="1016000"/>
                    <a:pt x="2973776" y="1024890"/>
                  </a:cubicBezTo>
                  <a:cubicBezTo>
                    <a:pt x="2968696" y="1031240"/>
                    <a:pt x="2968696" y="1049020"/>
                    <a:pt x="2969966" y="1087120"/>
                  </a:cubicBezTo>
                  <a:lnTo>
                    <a:pt x="2969966" y="1097280"/>
                  </a:lnTo>
                  <a:lnTo>
                    <a:pt x="2961076" y="1094740"/>
                  </a:lnTo>
                  <a:lnTo>
                    <a:pt x="2961076" y="1104900"/>
                  </a:lnTo>
                  <a:cubicBezTo>
                    <a:pt x="2962346" y="1135380"/>
                    <a:pt x="2964886" y="1144270"/>
                    <a:pt x="2967426" y="1155700"/>
                  </a:cubicBezTo>
                  <a:cubicBezTo>
                    <a:pt x="2968696" y="1160780"/>
                    <a:pt x="2969966" y="1167130"/>
                    <a:pt x="2971236" y="1176020"/>
                  </a:cubicBezTo>
                  <a:cubicBezTo>
                    <a:pt x="2969966" y="1223010"/>
                    <a:pt x="2964886" y="1235710"/>
                    <a:pt x="2959806" y="1245870"/>
                  </a:cubicBezTo>
                  <a:lnTo>
                    <a:pt x="2958536" y="1248410"/>
                  </a:lnTo>
                  <a:lnTo>
                    <a:pt x="2958536" y="1250950"/>
                  </a:lnTo>
                  <a:cubicBezTo>
                    <a:pt x="2958536" y="1280160"/>
                    <a:pt x="2958536" y="1283970"/>
                    <a:pt x="2964886" y="1285240"/>
                  </a:cubicBezTo>
                  <a:cubicBezTo>
                    <a:pt x="2967426" y="1285240"/>
                    <a:pt x="2968696" y="1285240"/>
                    <a:pt x="2969966" y="1283970"/>
                  </a:cubicBezTo>
                  <a:lnTo>
                    <a:pt x="2969966" y="1291590"/>
                  </a:lnTo>
                  <a:cubicBezTo>
                    <a:pt x="2967426" y="1357630"/>
                    <a:pt x="2969966" y="1405890"/>
                    <a:pt x="2973776" y="1479550"/>
                  </a:cubicBezTo>
                  <a:lnTo>
                    <a:pt x="2975046" y="1492250"/>
                  </a:lnTo>
                  <a:cubicBezTo>
                    <a:pt x="2968696" y="1492250"/>
                    <a:pt x="2968696" y="1498600"/>
                    <a:pt x="2967426" y="1501140"/>
                  </a:cubicBezTo>
                  <a:lnTo>
                    <a:pt x="2967426" y="1502410"/>
                  </a:lnTo>
                  <a:lnTo>
                    <a:pt x="2971236" y="1527810"/>
                  </a:lnTo>
                  <a:lnTo>
                    <a:pt x="2968696" y="1524000"/>
                  </a:lnTo>
                  <a:lnTo>
                    <a:pt x="2969966" y="1551940"/>
                  </a:lnTo>
                  <a:cubicBezTo>
                    <a:pt x="2971236" y="1568450"/>
                    <a:pt x="2972506" y="1572260"/>
                    <a:pt x="2975046" y="1576070"/>
                  </a:cubicBezTo>
                  <a:cubicBezTo>
                    <a:pt x="2976316" y="1578610"/>
                    <a:pt x="2978856" y="1581150"/>
                    <a:pt x="2980126" y="1611630"/>
                  </a:cubicBezTo>
                  <a:lnTo>
                    <a:pt x="2980126" y="1614170"/>
                  </a:lnTo>
                  <a:cubicBezTo>
                    <a:pt x="2982666" y="1620520"/>
                    <a:pt x="2981396" y="1635760"/>
                    <a:pt x="2980126" y="1645920"/>
                  </a:cubicBezTo>
                  <a:lnTo>
                    <a:pt x="2966156" y="1644650"/>
                  </a:lnTo>
                  <a:lnTo>
                    <a:pt x="2940756" y="1642110"/>
                  </a:lnTo>
                  <a:cubicBezTo>
                    <a:pt x="2920436" y="1640840"/>
                    <a:pt x="2901386" y="1642110"/>
                    <a:pt x="2886146" y="1643380"/>
                  </a:cubicBezTo>
                  <a:lnTo>
                    <a:pt x="2886146" y="1639570"/>
                  </a:lnTo>
                  <a:lnTo>
                    <a:pt x="2881066" y="1637030"/>
                  </a:lnTo>
                  <a:lnTo>
                    <a:pt x="2834076" y="1640840"/>
                  </a:lnTo>
                  <a:cubicBezTo>
                    <a:pt x="2789626" y="1643380"/>
                    <a:pt x="2782006" y="1644650"/>
                    <a:pt x="2736286" y="1649730"/>
                  </a:cubicBezTo>
                  <a:cubicBezTo>
                    <a:pt x="2709616" y="1647190"/>
                    <a:pt x="2682946" y="1645920"/>
                    <a:pt x="2656276" y="1645920"/>
                  </a:cubicBezTo>
                  <a:lnTo>
                    <a:pt x="2642306" y="1645920"/>
                  </a:lnTo>
                  <a:cubicBezTo>
                    <a:pt x="2632146" y="1644650"/>
                    <a:pt x="2619446" y="1643380"/>
                    <a:pt x="2602936" y="1643380"/>
                  </a:cubicBezTo>
                  <a:lnTo>
                    <a:pt x="2602936" y="1645920"/>
                  </a:lnTo>
                  <a:lnTo>
                    <a:pt x="2600396" y="1645920"/>
                  </a:lnTo>
                  <a:cubicBezTo>
                    <a:pt x="2599126" y="1644650"/>
                    <a:pt x="2597856" y="1644650"/>
                    <a:pt x="2596586" y="1643380"/>
                  </a:cubicBezTo>
                  <a:lnTo>
                    <a:pt x="2594046" y="1643380"/>
                  </a:lnTo>
                  <a:cubicBezTo>
                    <a:pt x="2582616" y="1645920"/>
                    <a:pt x="2569916" y="1647190"/>
                    <a:pt x="2554676" y="1648460"/>
                  </a:cubicBezTo>
                  <a:lnTo>
                    <a:pt x="2536896" y="1640840"/>
                  </a:lnTo>
                  <a:lnTo>
                    <a:pt x="2530546" y="1645920"/>
                  </a:lnTo>
                  <a:lnTo>
                    <a:pt x="2414976" y="1640840"/>
                  </a:lnTo>
                  <a:cubicBezTo>
                    <a:pt x="2397196" y="1643380"/>
                    <a:pt x="2379416" y="1644650"/>
                    <a:pt x="2362906" y="1647190"/>
                  </a:cubicBezTo>
                  <a:cubicBezTo>
                    <a:pt x="2337506" y="1647190"/>
                    <a:pt x="2313376" y="1645920"/>
                    <a:pt x="2287976" y="1645920"/>
                  </a:cubicBezTo>
                  <a:lnTo>
                    <a:pt x="2287976" y="1640840"/>
                  </a:lnTo>
                  <a:lnTo>
                    <a:pt x="2237176" y="1644650"/>
                  </a:lnTo>
                  <a:cubicBezTo>
                    <a:pt x="2228286" y="1644650"/>
                    <a:pt x="2220666" y="1644650"/>
                    <a:pt x="2210506" y="1643380"/>
                  </a:cubicBezTo>
                  <a:lnTo>
                    <a:pt x="2210506" y="1642110"/>
                  </a:lnTo>
                  <a:cubicBezTo>
                    <a:pt x="2184060" y="1638300"/>
                    <a:pt x="2156860" y="1637030"/>
                    <a:pt x="2124803" y="1637030"/>
                  </a:cubicBezTo>
                  <a:lnTo>
                    <a:pt x="2102460" y="1637030"/>
                  </a:lnTo>
                  <a:lnTo>
                    <a:pt x="2111203" y="1642110"/>
                  </a:lnTo>
                  <a:cubicBezTo>
                    <a:pt x="2105375" y="1642110"/>
                    <a:pt x="2101489" y="1640840"/>
                    <a:pt x="2096632" y="1640840"/>
                  </a:cubicBezTo>
                  <a:cubicBezTo>
                    <a:pt x="2093718" y="1640840"/>
                    <a:pt x="2090804" y="1639570"/>
                    <a:pt x="2087889" y="1639570"/>
                  </a:cubicBezTo>
                  <a:lnTo>
                    <a:pt x="2085946" y="1639570"/>
                  </a:lnTo>
                  <a:cubicBezTo>
                    <a:pt x="2083032" y="1640840"/>
                    <a:pt x="2079147" y="1642110"/>
                    <a:pt x="2077204" y="1644650"/>
                  </a:cubicBezTo>
                  <a:lnTo>
                    <a:pt x="2077204" y="1643380"/>
                  </a:lnTo>
                  <a:cubicBezTo>
                    <a:pt x="2054861" y="1639570"/>
                    <a:pt x="2039318" y="1640840"/>
                    <a:pt x="2026690" y="1644650"/>
                  </a:cubicBezTo>
                  <a:lnTo>
                    <a:pt x="2024747" y="1644650"/>
                  </a:lnTo>
                  <a:cubicBezTo>
                    <a:pt x="1978119" y="1644650"/>
                    <a:pt x="1925662" y="1644650"/>
                    <a:pt x="1914006" y="1637030"/>
                  </a:cubicBezTo>
                  <a:lnTo>
                    <a:pt x="1912063" y="1637030"/>
                  </a:lnTo>
                  <a:cubicBezTo>
                    <a:pt x="1895549" y="1637030"/>
                    <a:pt x="1890692" y="1637030"/>
                    <a:pt x="1889720" y="1643380"/>
                  </a:cubicBezTo>
                  <a:lnTo>
                    <a:pt x="1881949" y="1643380"/>
                  </a:lnTo>
                  <a:lnTo>
                    <a:pt x="1869320" y="1639570"/>
                  </a:lnTo>
                  <a:lnTo>
                    <a:pt x="1857663" y="1644650"/>
                  </a:lnTo>
                  <a:cubicBezTo>
                    <a:pt x="1851835" y="1644650"/>
                    <a:pt x="1846006" y="1644650"/>
                    <a:pt x="1842121" y="1643380"/>
                  </a:cubicBezTo>
                  <a:lnTo>
                    <a:pt x="1842121" y="1634490"/>
                  </a:lnTo>
                  <a:cubicBezTo>
                    <a:pt x="1817835" y="1631950"/>
                    <a:pt x="1781893" y="1633220"/>
                    <a:pt x="1755665" y="1634490"/>
                  </a:cubicBezTo>
                  <a:cubicBezTo>
                    <a:pt x="1744008" y="1634490"/>
                    <a:pt x="1733322" y="1635760"/>
                    <a:pt x="1727494" y="1635760"/>
                  </a:cubicBezTo>
                  <a:lnTo>
                    <a:pt x="1727494" y="1638300"/>
                  </a:lnTo>
                  <a:lnTo>
                    <a:pt x="1647837" y="1638300"/>
                  </a:lnTo>
                  <a:lnTo>
                    <a:pt x="1647837" y="1635760"/>
                  </a:lnTo>
                  <a:cubicBezTo>
                    <a:pt x="1644923" y="1637030"/>
                    <a:pt x="1642009" y="1637030"/>
                    <a:pt x="1640066" y="1638300"/>
                  </a:cubicBezTo>
                  <a:lnTo>
                    <a:pt x="1613838" y="1638300"/>
                  </a:lnTo>
                  <a:cubicBezTo>
                    <a:pt x="1544867" y="1638300"/>
                    <a:pt x="1472982" y="1638300"/>
                    <a:pt x="1409840" y="1642110"/>
                  </a:cubicBezTo>
                  <a:lnTo>
                    <a:pt x="1405954" y="1642110"/>
                  </a:lnTo>
                  <a:cubicBezTo>
                    <a:pt x="1399155" y="1642110"/>
                    <a:pt x="1393326" y="1643380"/>
                    <a:pt x="1386526" y="1643380"/>
                  </a:cubicBezTo>
                  <a:lnTo>
                    <a:pt x="1353498" y="1645920"/>
                  </a:lnTo>
                  <a:lnTo>
                    <a:pt x="1360298" y="1648460"/>
                  </a:lnTo>
                  <a:lnTo>
                    <a:pt x="1345727" y="1648460"/>
                  </a:lnTo>
                  <a:cubicBezTo>
                    <a:pt x="1340870" y="1644650"/>
                    <a:pt x="1332127" y="1642110"/>
                    <a:pt x="1326298" y="1639570"/>
                  </a:cubicBezTo>
                  <a:lnTo>
                    <a:pt x="1325327" y="1645920"/>
                  </a:lnTo>
                  <a:lnTo>
                    <a:pt x="1324355" y="1640840"/>
                  </a:lnTo>
                  <a:cubicBezTo>
                    <a:pt x="1321441" y="1642110"/>
                    <a:pt x="1302984" y="1640840"/>
                    <a:pt x="1287442" y="1640840"/>
                  </a:cubicBezTo>
                  <a:lnTo>
                    <a:pt x="1242756" y="1640840"/>
                  </a:lnTo>
                  <a:lnTo>
                    <a:pt x="1242756" y="1644650"/>
                  </a:lnTo>
                  <a:cubicBezTo>
                    <a:pt x="1238871" y="1644650"/>
                    <a:pt x="1235956" y="1644650"/>
                    <a:pt x="1232071" y="1645920"/>
                  </a:cubicBezTo>
                  <a:lnTo>
                    <a:pt x="1231099" y="1645920"/>
                  </a:lnTo>
                  <a:cubicBezTo>
                    <a:pt x="1220414" y="1647190"/>
                    <a:pt x="1208757" y="1648460"/>
                    <a:pt x="1195157" y="1649730"/>
                  </a:cubicBezTo>
                  <a:cubicBezTo>
                    <a:pt x="1196128" y="1648460"/>
                    <a:pt x="1196128" y="1647190"/>
                    <a:pt x="1197100" y="1645920"/>
                  </a:cubicBezTo>
                  <a:cubicBezTo>
                    <a:pt x="1198071" y="1639570"/>
                    <a:pt x="1192243" y="1635760"/>
                    <a:pt x="1189328" y="1634490"/>
                  </a:cubicBezTo>
                  <a:lnTo>
                    <a:pt x="1187386" y="1634490"/>
                  </a:lnTo>
                  <a:cubicBezTo>
                    <a:pt x="1161157" y="1633220"/>
                    <a:pt x="1156300" y="1634490"/>
                    <a:pt x="1152415" y="1638300"/>
                  </a:cubicBezTo>
                  <a:cubicBezTo>
                    <a:pt x="1151443" y="1639570"/>
                    <a:pt x="1148529" y="1640840"/>
                    <a:pt x="1127158" y="1639570"/>
                  </a:cubicBezTo>
                  <a:lnTo>
                    <a:pt x="1125215" y="1639570"/>
                  </a:lnTo>
                  <a:cubicBezTo>
                    <a:pt x="1122301" y="1640840"/>
                    <a:pt x="1120358" y="1642110"/>
                    <a:pt x="1119386" y="1643380"/>
                  </a:cubicBezTo>
                  <a:cubicBezTo>
                    <a:pt x="1094130" y="1644650"/>
                    <a:pt x="1085387" y="1645920"/>
                    <a:pt x="1078587" y="1647190"/>
                  </a:cubicBezTo>
                  <a:lnTo>
                    <a:pt x="1054301" y="1644650"/>
                  </a:lnTo>
                  <a:cubicBezTo>
                    <a:pt x="1045559" y="1643380"/>
                    <a:pt x="1040702" y="1643380"/>
                    <a:pt x="1037787" y="1642110"/>
                  </a:cubicBezTo>
                  <a:lnTo>
                    <a:pt x="1037787" y="1633220"/>
                  </a:lnTo>
                  <a:lnTo>
                    <a:pt x="922189" y="1630680"/>
                  </a:lnTo>
                  <a:lnTo>
                    <a:pt x="925103" y="1635760"/>
                  </a:lnTo>
                  <a:cubicBezTo>
                    <a:pt x="917332" y="1637030"/>
                    <a:pt x="901789" y="1639570"/>
                    <a:pt x="891103" y="1639570"/>
                  </a:cubicBezTo>
                  <a:cubicBezTo>
                    <a:pt x="886246" y="1639570"/>
                    <a:pt x="881389" y="1640840"/>
                    <a:pt x="877504" y="1640840"/>
                  </a:cubicBezTo>
                  <a:lnTo>
                    <a:pt x="840740" y="1640840"/>
                  </a:lnTo>
                  <a:lnTo>
                    <a:pt x="840740" y="1637030"/>
                  </a:lnTo>
                  <a:lnTo>
                    <a:pt x="836930" y="1638300"/>
                  </a:lnTo>
                  <a:cubicBezTo>
                    <a:pt x="830580" y="1639570"/>
                    <a:pt x="805180" y="1640840"/>
                    <a:pt x="778510" y="1642110"/>
                  </a:cubicBezTo>
                  <a:lnTo>
                    <a:pt x="778510" y="1637030"/>
                  </a:lnTo>
                  <a:cubicBezTo>
                    <a:pt x="754380" y="1635760"/>
                    <a:pt x="734060" y="1637030"/>
                    <a:pt x="713740" y="1639570"/>
                  </a:cubicBezTo>
                  <a:cubicBezTo>
                    <a:pt x="687070" y="1642110"/>
                    <a:pt x="660400" y="1644650"/>
                    <a:pt x="623570" y="1639570"/>
                  </a:cubicBezTo>
                  <a:cubicBezTo>
                    <a:pt x="614680" y="1639570"/>
                    <a:pt x="601980" y="1637030"/>
                    <a:pt x="589280" y="1635760"/>
                  </a:cubicBezTo>
                  <a:cubicBezTo>
                    <a:pt x="561340" y="1631950"/>
                    <a:pt x="551180" y="1630680"/>
                    <a:pt x="546100" y="1635760"/>
                  </a:cubicBezTo>
                  <a:lnTo>
                    <a:pt x="544830" y="1637030"/>
                  </a:lnTo>
                  <a:cubicBezTo>
                    <a:pt x="537210" y="1637030"/>
                    <a:pt x="529590" y="1637030"/>
                    <a:pt x="520700" y="1638300"/>
                  </a:cubicBezTo>
                  <a:cubicBezTo>
                    <a:pt x="497840" y="1639570"/>
                    <a:pt x="474980" y="1640840"/>
                    <a:pt x="448310" y="1637030"/>
                  </a:cubicBezTo>
                  <a:lnTo>
                    <a:pt x="445770" y="1637030"/>
                  </a:lnTo>
                  <a:cubicBezTo>
                    <a:pt x="444500" y="1637030"/>
                    <a:pt x="443230" y="1637030"/>
                    <a:pt x="443230" y="1638300"/>
                  </a:cubicBezTo>
                  <a:lnTo>
                    <a:pt x="429260" y="1635760"/>
                  </a:lnTo>
                  <a:cubicBezTo>
                    <a:pt x="416560" y="1633220"/>
                    <a:pt x="393700" y="1634490"/>
                    <a:pt x="373380" y="1635760"/>
                  </a:cubicBezTo>
                  <a:cubicBezTo>
                    <a:pt x="363220" y="1635760"/>
                    <a:pt x="351790" y="1637030"/>
                    <a:pt x="346710" y="1637030"/>
                  </a:cubicBezTo>
                  <a:lnTo>
                    <a:pt x="345440" y="1631950"/>
                  </a:lnTo>
                  <a:cubicBezTo>
                    <a:pt x="323850" y="1638300"/>
                    <a:pt x="297180" y="1638300"/>
                    <a:pt x="266700" y="1637030"/>
                  </a:cubicBezTo>
                  <a:cubicBezTo>
                    <a:pt x="242570" y="1635760"/>
                    <a:pt x="214630" y="1635760"/>
                    <a:pt x="185420" y="1638300"/>
                  </a:cubicBezTo>
                  <a:lnTo>
                    <a:pt x="189230" y="1633220"/>
                  </a:lnTo>
                  <a:lnTo>
                    <a:pt x="166370" y="1635760"/>
                  </a:lnTo>
                  <a:cubicBezTo>
                    <a:pt x="163830" y="1635760"/>
                    <a:pt x="161290" y="1635760"/>
                    <a:pt x="157480" y="1637030"/>
                  </a:cubicBezTo>
                  <a:lnTo>
                    <a:pt x="156210" y="1630680"/>
                  </a:lnTo>
                  <a:cubicBezTo>
                    <a:pt x="139700" y="1631950"/>
                    <a:pt x="123190" y="1633220"/>
                    <a:pt x="101600" y="1631950"/>
                  </a:cubicBezTo>
                  <a:lnTo>
                    <a:pt x="97790" y="1631950"/>
                  </a:lnTo>
                  <a:lnTo>
                    <a:pt x="87630" y="1630680"/>
                  </a:lnTo>
                  <a:lnTo>
                    <a:pt x="87630" y="1610360"/>
                  </a:lnTo>
                  <a:lnTo>
                    <a:pt x="74930" y="1610360"/>
                  </a:lnTo>
                  <a:lnTo>
                    <a:pt x="74930" y="1604010"/>
                  </a:lnTo>
                  <a:cubicBezTo>
                    <a:pt x="76200" y="1590040"/>
                    <a:pt x="77470" y="1581150"/>
                    <a:pt x="80010" y="1570990"/>
                  </a:cubicBezTo>
                  <a:lnTo>
                    <a:pt x="80010" y="1568450"/>
                  </a:lnTo>
                  <a:cubicBezTo>
                    <a:pt x="85090" y="1544320"/>
                    <a:pt x="88900" y="1517650"/>
                    <a:pt x="87630" y="1447800"/>
                  </a:cubicBezTo>
                  <a:lnTo>
                    <a:pt x="83820" y="1447800"/>
                  </a:lnTo>
                  <a:cubicBezTo>
                    <a:pt x="85090" y="1426210"/>
                    <a:pt x="86360" y="1408430"/>
                    <a:pt x="88900" y="1398270"/>
                  </a:cubicBezTo>
                  <a:cubicBezTo>
                    <a:pt x="88900" y="1350010"/>
                    <a:pt x="87630" y="1347470"/>
                    <a:pt x="81280" y="1347470"/>
                  </a:cubicBezTo>
                  <a:cubicBezTo>
                    <a:pt x="81280" y="1334770"/>
                    <a:pt x="80010" y="1324610"/>
                    <a:pt x="77470" y="1311910"/>
                  </a:cubicBezTo>
                  <a:cubicBezTo>
                    <a:pt x="76200" y="1301750"/>
                    <a:pt x="73660" y="1290320"/>
                    <a:pt x="73660" y="1276350"/>
                  </a:cubicBezTo>
                  <a:lnTo>
                    <a:pt x="78740" y="1276350"/>
                  </a:lnTo>
                  <a:lnTo>
                    <a:pt x="78740" y="1270000"/>
                  </a:lnTo>
                  <a:cubicBezTo>
                    <a:pt x="81280" y="1206500"/>
                    <a:pt x="77470" y="1198880"/>
                    <a:pt x="73660" y="1191260"/>
                  </a:cubicBezTo>
                  <a:cubicBezTo>
                    <a:pt x="72390" y="1188720"/>
                    <a:pt x="71120" y="1184910"/>
                    <a:pt x="69850" y="1174750"/>
                  </a:cubicBezTo>
                  <a:lnTo>
                    <a:pt x="78740" y="1173480"/>
                  </a:lnTo>
                  <a:lnTo>
                    <a:pt x="77470" y="1141730"/>
                  </a:lnTo>
                  <a:lnTo>
                    <a:pt x="86360" y="1155700"/>
                  </a:lnTo>
                  <a:lnTo>
                    <a:pt x="83820" y="1127760"/>
                  </a:lnTo>
                  <a:cubicBezTo>
                    <a:pt x="78740" y="1071880"/>
                    <a:pt x="80010" y="1050290"/>
                    <a:pt x="81280" y="1000760"/>
                  </a:cubicBezTo>
                  <a:lnTo>
                    <a:pt x="82550" y="977900"/>
                  </a:lnTo>
                  <a:lnTo>
                    <a:pt x="85090" y="957580"/>
                  </a:lnTo>
                  <a:cubicBezTo>
                    <a:pt x="87630" y="933450"/>
                    <a:pt x="87630" y="902970"/>
                    <a:pt x="86360" y="877570"/>
                  </a:cubicBezTo>
                  <a:lnTo>
                    <a:pt x="88900" y="877570"/>
                  </a:lnTo>
                  <a:cubicBezTo>
                    <a:pt x="87630" y="871220"/>
                    <a:pt x="87630" y="866140"/>
                    <a:pt x="87630" y="861060"/>
                  </a:cubicBezTo>
                  <a:lnTo>
                    <a:pt x="87630" y="859168"/>
                  </a:lnTo>
                  <a:lnTo>
                    <a:pt x="83820" y="859168"/>
                  </a:lnTo>
                  <a:lnTo>
                    <a:pt x="78740" y="859168"/>
                  </a:lnTo>
                  <a:lnTo>
                    <a:pt x="83820" y="859168"/>
                  </a:lnTo>
                  <a:cubicBezTo>
                    <a:pt x="83820" y="859168"/>
                    <a:pt x="83820" y="859168"/>
                    <a:pt x="82550" y="859168"/>
                  </a:cubicBezTo>
                  <a:lnTo>
                    <a:pt x="91440" y="859168"/>
                  </a:lnTo>
                  <a:lnTo>
                    <a:pt x="91440" y="859168"/>
                  </a:lnTo>
                  <a:lnTo>
                    <a:pt x="86360" y="859168"/>
                  </a:lnTo>
                  <a:cubicBezTo>
                    <a:pt x="87630" y="859168"/>
                    <a:pt x="87630" y="859168"/>
                    <a:pt x="88900" y="859168"/>
                  </a:cubicBezTo>
                  <a:cubicBezTo>
                    <a:pt x="90170" y="859168"/>
                    <a:pt x="91440" y="859168"/>
                    <a:pt x="92710" y="859168"/>
                  </a:cubicBezTo>
                  <a:lnTo>
                    <a:pt x="93980" y="859168"/>
                  </a:lnTo>
                  <a:cubicBezTo>
                    <a:pt x="95250" y="859168"/>
                    <a:pt x="92710" y="859168"/>
                    <a:pt x="91440" y="859168"/>
                  </a:cubicBezTo>
                  <a:cubicBezTo>
                    <a:pt x="88900" y="859168"/>
                    <a:pt x="86360" y="859168"/>
                    <a:pt x="88900" y="859168"/>
                  </a:cubicBezTo>
                  <a:lnTo>
                    <a:pt x="88900" y="859168"/>
                  </a:lnTo>
                  <a:cubicBezTo>
                    <a:pt x="87630" y="859168"/>
                    <a:pt x="87630" y="859168"/>
                    <a:pt x="86360" y="859168"/>
                  </a:cubicBezTo>
                  <a:cubicBezTo>
                    <a:pt x="86360" y="859168"/>
                    <a:pt x="87630" y="859168"/>
                    <a:pt x="87630" y="859168"/>
                  </a:cubicBezTo>
                  <a:cubicBezTo>
                    <a:pt x="88900" y="859168"/>
                    <a:pt x="91440" y="859168"/>
                    <a:pt x="86360" y="859168"/>
                  </a:cubicBezTo>
                  <a:lnTo>
                    <a:pt x="95250" y="859168"/>
                  </a:lnTo>
                  <a:lnTo>
                    <a:pt x="95250" y="859168"/>
                  </a:lnTo>
                  <a:cubicBezTo>
                    <a:pt x="95250" y="859168"/>
                    <a:pt x="93980" y="859168"/>
                    <a:pt x="87630" y="859168"/>
                  </a:cubicBezTo>
                  <a:cubicBezTo>
                    <a:pt x="85090" y="859168"/>
                    <a:pt x="83820" y="859168"/>
                    <a:pt x="81280" y="859168"/>
                  </a:cubicBezTo>
                  <a:cubicBezTo>
                    <a:pt x="81280" y="859168"/>
                    <a:pt x="81280" y="859168"/>
                    <a:pt x="80010" y="859168"/>
                  </a:cubicBezTo>
                  <a:cubicBezTo>
                    <a:pt x="78740" y="859168"/>
                    <a:pt x="80010" y="859168"/>
                    <a:pt x="80010" y="859168"/>
                  </a:cubicBezTo>
                  <a:cubicBezTo>
                    <a:pt x="81280" y="859168"/>
                    <a:pt x="82550" y="859168"/>
                    <a:pt x="85090" y="859168"/>
                  </a:cubicBezTo>
                  <a:cubicBezTo>
                    <a:pt x="88900" y="859168"/>
                    <a:pt x="90170" y="859168"/>
                    <a:pt x="90170" y="859168"/>
                  </a:cubicBezTo>
                  <a:lnTo>
                    <a:pt x="90170" y="859168"/>
                  </a:lnTo>
                  <a:lnTo>
                    <a:pt x="88900" y="859168"/>
                  </a:lnTo>
                  <a:cubicBezTo>
                    <a:pt x="85090" y="859168"/>
                    <a:pt x="81280" y="859168"/>
                    <a:pt x="81280" y="859168"/>
                  </a:cubicBezTo>
                  <a:lnTo>
                    <a:pt x="82550" y="859168"/>
                  </a:lnTo>
                  <a:lnTo>
                    <a:pt x="82550" y="859168"/>
                  </a:lnTo>
                  <a:cubicBezTo>
                    <a:pt x="83820" y="859168"/>
                    <a:pt x="85090" y="859168"/>
                    <a:pt x="91440" y="859168"/>
                  </a:cubicBezTo>
                  <a:cubicBezTo>
                    <a:pt x="99060" y="859168"/>
                    <a:pt x="99060" y="859168"/>
                    <a:pt x="101600" y="859168"/>
                  </a:cubicBezTo>
                  <a:lnTo>
                    <a:pt x="102870" y="859168"/>
                  </a:lnTo>
                  <a:lnTo>
                    <a:pt x="99060" y="859168"/>
                  </a:lnTo>
                  <a:cubicBezTo>
                    <a:pt x="92710" y="859168"/>
                    <a:pt x="92710" y="859168"/>
                    <a:pt x="92710" y="859168"/>
                  </a:cubicBezTo>
                  <a:cubicBezTo>
                    <a:pt x="92710" y="859168"/>
                    <a:pt x="90170" y="859168"/>
                    <a:pt x="83820" y="859168"/>
                  </a:cubicBezTo>
                  <a:lnTo>
                    <a:pt x="85090" y="859168"/>
                  </a:lnTo>
                  <a:lnTo>
                    <a:pt x="87630" y="859168"/>
                  </a:lnTo>
                  <a:cubicBezTo>
                    <a:pt x="91440" y="859168"/>
                    <a:pt x="88900" y="859168"/>
                    <a:pt x="85090" y="859168"/>
                  </a:cubicBezTo>
                  <a:cubicBezTo>
                    <a:pt x="81280" y="859168"/>
                    <a:pt x="77470" y="859168"/>
                    <a:pt x="78740" y="859168"/>
                  </a:cubicBezTo>
                  <a:cubicBezTo>
                    <a:pt x="80010" y="859168"/>
                    <a:pt x="80010" y="859168"/>
                    <a:pt x="81280" y="859168"/>
                  </a:cubicBezTo>
                  <a:lnTo>
                    <a:pt x="85090" y="859168"/>
                  </a:lnTo>
                  <a:lnTo>
                    <a:pt x="81280" y="859168"/>
                  </a:lnTo>
                  <a:lnTo>
                    <a:pt x="81280" y="859168"/>
                  </a:lnTo>
                  <a:lnTo>
                    <a:pt x="83820" y="859168"/>
                  </a:lnTo>
                  <a:lnTo>
                    <a:pt x="82550" y="859168"/>
                  </a:lnTo>
                  <a:lnTo>
                    <a:pt x="87630" y="859168"/>
                  </a:lnTo>
                  <a:lnTo>
                    <a:pt x="82550" y="859168"/>
                  </a:lnTo>
                  <a:cubicBezTo>
                    <a:pt x="81280" y="859168"/>
                    <a:pt x="78740" y="859168"/>
                    <a:pt x="77470" y="859168"/>
                  </a:cubicBezTo>
                  <a:lnTo>
                    <a:pt x="81280" y="859168"/>
                  </a:lnTo>
                  <a:cubicBezTo>
                    <a:pt x="90170" y="859168"/>
                    <a:pt x="88900" y="859168"/>
                    <a:pt x="87630" y="859168"/>
                  </a:cubicBezTo>
                  <a:cubicBezTo>
                    <a:pt x="86360" y="859168"/>
                    <a:pt x="86360" y="859168"/>
                    <a:pt x="85090" y="85916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68761" y="83820"/>
                    <a:pt x="895960" y="85090"/>
                    <a:pt x="928017" y="85090"/>
                  </a:cubicBezTo>
                  <a:lnTo>
                    <a:pt x="950360" y="85090"/>
                  </a:lnTo>
                  <a:lnTo>
                    <a:pt x="941617" y="80010"/>
                  </a:lnTo>
                  <a:cubicBezTo>
                    <a:pt x="947445" y="80010"/>
                    <a:pt x="951331" y="81280"/>
                    <a:pt x="956188" y="81280"/>
                  </a:cubicBezTo>
                  <a:cubicBezTo>
                    <a:pt x="959103" y="81280"/>
                    <a:pt x="962017" y="82550"/>
                    <a:pt x="964931" y="82550"/>
                  </a:cubicBezTo>
                  <a:lnTo>
                    <a:pt x="966874" y="82550"/>
                  </a:lnTo>
                  <a:cubicBezTo>
                    <a:pt x="969788" y="81280"/>
                    <a:pt x="973674" y="80010"/>
                    <a:pt x="975617" y="77470"/>
                  </a:cubicBezTo>
                  <a:lnTo>
                    <a:pt x="975617" y="78740"/>
                  </a:lnTo>
                  <a:cubicBezTo>
                    <a:pt x="997959" y="83820"/>
                    <a:pt x="1013502" y="82550"/>
                    <a:pt x="1026130" y="78740"/>
                  </a:cubicBezTo>
                  <a:lnTo>
                    <a:pt x="1028073" y="78740"/>
                  </a:lnTo>
                  <a:cubicBezTo>
                    <a:pt x="1074701" y="78740"/>
                    <a:pt x="1127158" y="78740"/>
                    <a:pt x="1138815" y="86360"/>
                  </a:cubicBezTo>
                  <a:lnTo>
                    <a:pt x="1140758" y="86360"/>
                  </a:lnTo>
                  <a:cubicBezTo>
                    <a:pt x="1158243" y="86360"/>
                    <a:pt x="1162129" y="86360"/>
                    <a:pt x="1163100" y="80010"/>
                  </a:cubicBezTo>
                  <a:lnTo>
                    <a:pt x="1170871" y="80010"/>
                  </a:lnTo>
                  <a:lnTo>
                    <a:pt x="1183500" y="83820"/>
                  </a:lnTo>
                  <a:lnTo>
                    <a:pt x="1195157" y="78740"/>
                  </a:lnTo>
                  <a:cubicBezTo>
                    <a:pt x="1200985" y="78740"/>
                    <a:pt x="1206814" y="78740"/>
                    <a:pt x="1210700" y="80010"/>
                  </a:cubicBezTo>
                  <a:lnTo>
                    <a:pt x="1210700" y="88900"/>
                  </a:lnTo>
                  <a:cubicBezTo>
                    <a:pt x="1234985" y="91440"/>
                    <a:pt x="1270927" y="90170"/>
                    <a:pt x="1297156" y="88900"/>
                  </a:cubicBezTo>
                  <a:cubicBezTo>
                    <a:pt x="1308813" y="88900"/>
                    <a:pt x="1319498" y="87630"/>
                    <a:pt x="1325327" y="87630"/>
                  </a:cubicBezTo>
                  <a:lnTo>
                    <a:pt x="1325327" y="85090"/>
                  </a:lnTo>
                  <a:lnTo>
                    <a:pt x="1404983" y="85090"/>
                  </a:lnTo>
                  <a:lnTo>
                    <a:pt x="1404983" y="87630"/>
                  </a:lnTo>
                  <a:cubicBezTo>
                    <a:pt x="1407897" y="86360"/>
                    <a:pt x="1410811" y="86360"/>
                    <a:pt x="1412754" y="85090"/>
                  </a:cubicBezTo>
                  <a:lnTo>
                    <a:pt x="1438983" y="85090"/>
                  </a:lnTo>
                  <a:cubicBezTo>
                    <a:pt x="1507953" y="85090"/>
                    <a:pt x="1579838" y="85090"/>
                    <a:pt x="1642980" y="81280"/>
                  </a:cubicBezTo>
                  <a:lnTo>
                    <a:pt x="1646866" y="81280"/>
                  </a:lnTo>
                  <a:cubicBezTo>
                    <a:pt x="1653666" y="81280"/>
                    <a:pt x="1659494" y="80010"/>
                    <a:pt x="1666294" y="80010"/>
                  </a:cubicBezTo>
                  <a:lnTo>
                    <a:pt x="1699322" y="77470"/>
                  </a:lnTo>
                  <a:lnTo>
                    <a:pt x="1692522" y="74930"/>
                  </a:lnTo>
                  <a:lnTo>
                    <a:pt x="1707094" y="74930"/>
                  </a:lnTo>
                  <a:cubicBezTo>
                    <a:pt x="1711951" y="78740"/>
                    <a:pt x="1720693" y="81280"/>
                    <a:pt x="1726522" y="83820"/>
                  </a:cubicBezTo>
                  <a:lnTo>
                    <a:pt x="1727493" y="77470"/>
                  </a:lnTo>
                  <a:lnTo>
                    <a:pt x="1728465" y="82550"/>
                  </a:lnTo>
                  <a:cubicBezTo>
                    <a:pt x="1731379" y="81280"/>
                    <a:pt x="1749836" y="82550"/>
                    <a:pt x="1765379" y="82550"/>
                  </a:cubicBezTo>
                  <a:lnTo>
                    <a:pt x="1810064" y="82550"/>
                  </a:lnTo>
                  <a:lnTo>
                    <a:pt x="1810064" y="78740"/>
                  </a:lnTo>
                  <a:cubicBezTo>
                    <a:pt x="1813950" y="78740"/>
                    <a:pt x="1816864" y="78740"/>
                    <a:pt x="1820750" y="77470"/>
                  </a:cubicBezTo>
                  <a:lnTo>
                    <a:pt x="1821721" y="77470"/>
                  </a:lnTo>
                  <a:cubicBezTo>
                    <a:pt x="1832406" y="76200"/>
                    <a:pt x="1844063" y="74930"/>
                    <a:pt x="1857663" y="73660"/>
                  </a:cubicBezTo>
                  <a:cubicBezTo>
                    <a:pt x="1856692" y="74930"/>
                    <a:pt x="1856692" y="76200"/>
                    <a:pt x="1855720" y="77470"/>
                  </a:cubicBezTo>
                  <a:cubicBezTo>
                    <a:pt x="1854749" y="83820"/>
                    <a:pt x="1860578" y="87630"/>
                    <a:pt x="1863492" y="88900"/>
                  </a:cubicBezTo>
                  <a:lnTo>
                    <a:pt x="1865435" y="88900"/>
                  </a:lnTo>
                  <a:cubicBezTo>
                    <a:pt x="1891663" y="90170"/>
                    <a:pt x="1896520" y="88900"/>
                    <a:pt x="1900406" y="85090"/>
                  </a:cubicBezTo>
                  <a:cubicBezTo>
                    <a:pt x="1901377" y="83820"/>
                    <a:pt x="1903320" y="82550"/>
                    <a:pt x="1925662" y="83820"/>
                  </a:cubicBezTo>
                  <a:lnTo>
                    <a:pt x="1927605" y="83820"/>
                  </a:lnTo>
                  <a:cubicBezTo>
                    <a:pt x="1930520" y="82550"/>
                    <a:pt x="1932462" y="81280"/>
                    <a:pt x="1933434" y="80010"/>
                  </a:cubicBezTo>
                  <a:cubicBezTo>
                    <a:pt x="1958691" y="78740"/>
                    <a:pt x="1967433" y="77470"/>
                    <a:pt x="1974233" y="76200"/>
                  </a:cubicBezTo>
                  <a:lnTo>
                    <a:pt x="1998519" y="78740"/>
                  </a:lnTo>
                  <a:cubicBezTo>
                    <a:pt x="2007262" y="80010"/>
                    <a:pt x="2012119" y="80010"/>
                    <a:pt x="2015033" y="81280"/>
                  </a:cubicBezTo>
                  <a:lnTo>
                    <a:pt x="2015033" y="90170"/>
                  </a:lnTo>
                  <a:lnTo>
                    <a:pt x="2130631" y="92710"/>
                  </a:lnTo>
                  <a:lnTo>
                    <a:pt x="2126746" y="91440"/>
                  </a:lnTo>
                  <a:cubicBezTo>
                    <a:pt x="2134517" y="90170"/>
                    <a:pt x="2150060" y="87630"/>
                    <a:pt x="2160745" y="87630"/>
                  </a:cubicBezTo>
                  <a:cubicBezTo>
                    <a:pt x="2184059" y="85090"/>
                    <a:pt x="2193774" y="83820"/>
                    <a:pt x="2197806" y="81280"/>
                  </a:cubicBezTo>
                  <a:lnTo>
                    <a:pt x="2207966" y="81280"/>
                  </a:lnTo>
                  <a:lnTo>
                    <a:pt x="2210506" y="85090"/>
                  </a:lnTo>
                  <a:lnTo>
                    <a:pt x="2210506" y="63500"/>
                  </a:lnTo>
                  <a:lnTo>
                    <a:pt x="2213046" y="63500"/>
                  </a:lnTo>
                  <a:lnTo>
                    <a:pt x="2211775" y="85090"/>
                  </a:lnTo>
                  <a:lnTo>
                    <a:pt x="2215585" y="83820"/>
                  </a:lnTo>
                  <a:cubicBezTo>
                    <a:pt x="2221935" y="82550"/>
                    <a:pt x="2247335" y="81280"/>
                    <a:pt x="2274006" y="80010"/>
                  </a:cubicBezTo>
                  <a:lnTo>
                    <a:pt x="2274006" y="85090"/>
                  </a:lnTo>
                  <a:cubicBezTo>
                    <a:pt x="2298135" y="86360"/>
                    <a:pt x="2318456" y="85090"/>
                    <a:pt x="2338775" y="82550"/>
                  </a:cubicBezTo>
                  <a:cubicBezTo>
                    <a:pt x="2365446" y="80010"/>
                    <a:pt x="2392116" y="77470"/>
                    <a:pt x="2428946" y="82550"/>
                  </a:cubicBezTo>
                  <a:cubicBezTo>
                    <a:pt x="2437835" y="82550"/>
                    <a:pt x="2450535" y="85090"/>
                    <a:pt x="2463235" y="86360"/>
                  </a:cubicBezTo>
                  <a:cubicBezTo>
                    <a:pt x="2491175" y="90170"/>
                    <a:pt x="2501335" y="91440"/>
                    <a:pt x="2506416" y="86360"/>
                  </a:cubicBezTo>
                  <a:lnTo>
                    <a:pt x="2507685" y="85090"/>
                  </a:lnTo>
                  <a:cubicBezTo>
                    <a:pt x="2515306" y="85090"/>
                    <a:pt x="2522925" y="85090"/>
                    <a:pt x="2531816" y="83820"/>
                  </a:cubicBezTo>
                  <a:cubicBezTo>
                    <a:pt x="2554675" y="82550"/>
                    <a:pt x="2577535" y="81280"/>
                    <a:pt x="2604206" y="85090"/>
                  </a:cubicBezTo>
                  <a:lnTo>
                    <a:pt x="2606746" y="85090"/>
                  </a:lnTo>
                  <a:cubicBezTo>
                    <a:pt x="2608016" y="85090"/>
                    <a:pt x="2609285" y="85090"/>
                    <a:pt x="2609285" y="83820"/>
                  </a:cubicBezTo>
                  <a:lnTo>
                    <a:pt x="2623256" y="86360"/>
                  </a:lnTo>
                  <a:cubicBezTo>
                    <a:pt x="2635956" y="88900"/>
                    <a:pt x="2658816" y="87630"/>
                    <a:pt x="2679135" y="86360"/>
                  </a:cubicBezTo>
                  <a:cubicBezTo>
                    <a:pt x="2689296" y="86360"/>
                    <a:pt x="2700725" y="85090"/>
                    <a:pt x="2707075" y="85090"/>
                  </a:cubicBezTo>
                  <a:lnTo>
                    <a:pt x="2708346" y="90170"/>
                  </a:lnTo>
                  <a:cubicBezTo>
                    <a:pt x="2729935" y="83820"/>
                    <a:pt x="2756606" y="83820"/>
                    <a:pt x="2787085" y="85090"/>
                  </a:cubicBezTo>
                  <a:cubicBezTo>
                    <a:pt x="2811216" y="86360"/>
                    <a:pt x="2839156" y="86360"/>
                    <a:pt x="2868366" y="83820"/>
                  </a:cubicBezTo>
                  <a:lnTo>
                    <a:pt x="2864556" y="87630"/>
                  </a:lnTo>
                  <a:lnTo>
                    <a:pt x="2887416" y="85090"/>
                  </a:lnTo>
                  <a:cubicBezTo>
                    <a:pt x="2889956" y="85090"/>
                    <a:pt x="2892496" y="85090"/>
                    <a:pt x="2896306" y="83820"/>
                  </a:cubicBezTo>
                  <a:lnTo>
                    <a:pt x="2897575" y="90170"/>
                  </a:lnTo>
                  <a:cubicBezTo>
                    <a:pt x="2914085" y="88900"/>
                    <a:pt x="2930596" y="87630"/>
                    <a:pt x="2952185" y="88900"/>
                  </a:cubicBezTo>
                  <a:lnTo>
                    <a:pt x="2955996" y="88900"/>
                  </a:lnTo>
                  <a:lnTo>
                    <a:pt x="2966156" y="90170"/>
                  </a:lnTo>
                  <a:lnTo>
                    <a:pt x="2966156" y="109220"/>
                  </a:lnTo>
                  <a:lnTo>
                    <a:pt x="2978856" y="109220"/>
                  </a:lnTo>
                  <a:lnTo>
                    <a:pt x="2978856" y="115570"/>
                  </a:lnTo>
                  <a:cubicBezTo>
                    <a:pt x="2977585" y="129540"/>
                    <a:pt x="2976316" y="138430"/>
                    <a:pt x="2973775" y="148590"/>
                  </a:cubicBezTo>
                  <a:lnTo>
                    <a:pt x="2973775" y="151130"/>
                  </a:lnTo>
                  <a:cubicBezTo>
                    <a:pt x="2968696" y="176530"/>
                    <a:pt x="2964885" y="201930"/>
                    <a:pt x="2966156" y="271780"/>
                  </a:cubicBezTo>
                  <a:lnTo>
                    <a:pt x="2969966" y="271780"/>
                  </a:lnTo>
                  <a:cubicBezTo>
                    <a:pt x="2968696" y="293370"/>
                    <a:pt x="2967425" y="311150"/>
                    <a:pt x="2964885" y="321310"/>
                  </a:cubicBezTo>
                  <a:cubicBezTo>
                    <a:pt x="2964885" y="369570"/>
                    <a:pt x="2966156" y="372110"/>
                    <a:pt x="2972506" y="372110"/>
                  </a:cubicBezTo>
                  <a:cubicBezTo>
                    <a:pt x="2972506" y="384810"/>
                    <a:pt x="2973775" y="394970"/>
                    <a:pt x="2976316" y="407670"/>
                  </a:cubicBezTo>
                  <a:cubicBezTo>
                    <a:pt x="2977585" y="417830"/>
                    <a:pt x="2980125" y="429260"/>
                    <a:pt x="2980125" y="443230"/>
                  </a:cubicBezTo>
                  <a:lnTo>
                    <a:pt x="2975046" y="443230"/>
                  </a:lnTo>
                  <a:lnTo>
                    <a:pt x="2975046" y="449580"/>
                  </a:lnTo>
                  <a:cubicBezTo>
                    <a:pt x="2972506" y="513080"/>
                    <a:pt x="2976316" y="520700"/>
                    <a:pt x="2980125" y="528320"/>
                  </a:cubicBezTo>
                  <a:cubicBezTo>
                    <a:pt x="2981396" y="530860"/>
                    <a:pt x="2982666" y="534670"/>
                    <a:pt x="2983935" y="544830"/>
                  </a:cubicBezTo>
                  <a:lnTo>
                    <a:pt x="2975046" y="546100"/>
                  </a:lnTo>
                  <a:close/>
                  <a:moveTo>
                    <a:pt x="2978856" y="756920"/>
                  </a:moveTo>
                  <a:lnTo>
                    <a:pt x="2976316" y="751840"/>
                  </a:lnTo>
                  <a:lnTo>
                    <a:pt x="2977586" y="745490"/>
                  </a:lnTo>
                  <a:cubicBezTo>
                    <a:pt x="2978856" y="750570"/>
                    <a:pt x="2978856" y="754380"/>
                    <a:pt x="2978856" y="756920"/>
                  </a:cubicBezTo>
                  <a:close/>
                  <a:moveTo>
                    <a:pt x="73660" y="963930"/>
                  </a:moveTo>
                  <a:lnTo>
                    <a:pt x="76200" y="969010"/>
                  </a:lnTo>
                  <a:lnTo>
                    <a:pt x="74930" y="975360"/>
                  </a:lnTo>
                  <a:cubicBezTo>
                    <a:pt x="73660" y="971550"/>
                    <a:pt x="73660" y="967740"/>
                    <a:pt x="73660" y="963930"/>
                  </a:cubicBezTo>
                  <a:close/>
                  <a:moveTo>
                    <a:pt x="3014416" y="628650"/>
                  </a:moveTo>
                  <a:lnTo>
                    <a:pt x="3014416" y="619760"/>
                  </a:lnTo>
                  <a:cubicBezTo>
                    <a:pt x="3014416" y="623570"/>
                    <a:pt x="3015685" y="626110"/>
                    <a:pt x="3015685" y="628650"/>
                  </a:cubicBezTo>
                  <a:lnTo>
                    <a:pt x="3014416" y="628650"/>
                  </a:lnTo>
                  <a:close/>
                  <a:moveTo>
                    <a:pt x="3043626" y="859168"/>
                  </a:moveTo>
                  <a:lnTo>
                    <a:pt x="3039816" y="859168"/>
                  </a:lnTo>
                  <a:cubicBezTo>
                    <a:pt x="3041085" y="859168"/>
                    <a:pt x="3042356" y="859168"/>
                    <a:pt x="3043626" y="859168"/>
                  </a:cubicBezTo>
                  <a:close/>
                </a:path>
              </a:pathLst>
            </a:custGeom>
            <a:solidFill>
              <a:srgbClr val="AD9472"/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8382000" y="2804886"/>
            <a:ext cx="1036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>
                <a:solidFill>
                  <a:srgbClr val="DFD4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vi-VN" sz="12000">
              <a:solidFill>
                <a:srgbClr val="DFD4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752600" y="4720292"/>
            <a:ext cx="153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>
                <a:solidFill>
                  <a:srgbClr val="DFD4BA"/>
                </a:solidFill>
                <a:latin typeface="+mj-lt"/>
              </a:rPr>
              <a:t>THIẾT KẾT VÀ PHẦN MỀM HỖ TRỢ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D10E3C6-F13C-CC67-5239-456379024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21" y="419100"/>
            <a:ext cx="547367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altLang="vi-VN" sz="3600" b="1" dirty="0" err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 </a:t>
            </a:r>
            <a:r>
              <a:rPr lang="vi-VN" altLang="vi-VN" sz="3600" b="1" dirty="0" err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dirty="0"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3FA7DF5-82BC-BF8D-566F-CF89658DE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859896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A2FF24B9-7063-69D1-E149-60914A812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11632"/>
            <a:ext cx="14601185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04D41C7-3841-09B4-0CAE-7CAA2817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02" y="0"/>
            <a:ext cx="4113947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Trang giỏ hàng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b="1" dirty="0"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2F34FE-EB3A-EE24-A3B4-663A83D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299"/>
            <a:ext cx="81817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28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altLang="vi-VN" sz="3600"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CF30DF-4AD1-CEB2-A0C6-75CA9C6FE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622270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DD7ACC1-AAD8-CF0D-088F-4C978307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7" y="952500"/>
            <a:ext cx="10813717" cy="62337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5E8794F-C522-3009-6033-4354525D35BE}"/>
              </a:ext>
            </a:extLst>
          </p:cNvPr>
          <p:cNvSpPr txBox="1"/>
          <p:nvPr/>
        </p:nvSpPr>
        <p:spPr>
          <a:xfrm>
            <a:off x="990600" y="7587212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Khi nhấn </a:t>
            </a:r>
            <a:r>
              <a:rPr lang="vi-VN" sz="2800" dirty="0" err="1"/>
              <a:t>checkout</a:t>
            </a:r>
            <a:r>
              <a:rPr lang="vi-VN" sz="2800" dirty="0"/>
              <a:t> sản phẩm sẽ </a:t>
            </a:r>
            <a:r>
              <a:rPr lang="vi-VN" sz="2800" dirty="0" err="1"/>
              <a:t>đựa</a:t>
            </a:r>
            <a:r>
              <a:rPr lang="vi-VN" sz="2800" dirty="0"/>
              <a:t> chuyển vào </a:t>
            </a:r>
            <a:r>
              <a:rPr lang="vi-VN" sz="2800" dirty="0" err="1"/>
              <a:t>table</a:t>
            </a:r>
            <a:r>
              <a:rPr lang="vi-VN" sz="2800" dirty="0"/>
              <a:t> </a:t>
            </a:r>
            <a:r>
              <a:rPr lang="vi-VN" sz="2800" dirty="0" err="1"/>
              <a:t>order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97317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04D41C7-3841-09B4-0CAE-7CAA2817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23" y="176554"/>
            <a:ext cx="582826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vi-VN" altLang="vi-VN" sz="3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vi-VN" altLang="vi-VN" sz="3600" b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thông tin cá nhân. 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b="1" dirty="0"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2F34FE-EB3A-EE24-A3B4-663A83D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299"/>
            <a:ext cx="81817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28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altLang="vi-VN" sz="3600"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CF30DF-4AD1-CEB2-A0C6-75CA9C6FE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622270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90FE2DC-C01E-7FAC-3004-D5F4386D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6" y="2225576"/>
            <a:ext cx="13106400" cy="58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04D41C7-3841-09B4-0CAE-7CAA2817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23" y="176554"/>
            <a:ext cx="582826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vi-VN" altLang="vi-VN" sz="3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vi-VN" altLang="vi-VN" sz="3600" b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thông tin cá nhân. 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b="1" dirty="0"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2F34FE-EB3A-EE24-A3B4-663A83D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299"/>
            <a:ext cx="81817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28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altLang="vi-VN" sz="3600"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CF30DF-4AD1-CEB2-A0C6-75CA9C6FE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622270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888708F-8B73-2991-B2FA-F61CB29763FC}"/>
              </a:ext>
            </a:extLst>
          </p:cNvPr>
          <p:cNvSpPr txBox="1"/>
          <p:nvPr/>
        </p:nvSpPr>
        <p:spPr>
          <a:xfrm>
            <a:off x="1066800" y="1257300"/>
            <a:ext cx="14217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Thay đổi thông tin cá nhân thì nhấn vào </a:t>
            </a:r>
            <a:r>
              <a:rPr lang="vi-VN" sz="2800" dirty="0" err="1"/>
              <a:t>update</a:t>
            </a:r>
            <a:r>
              <a:rPr lang="vi-VN" sz="2800" dirty="0"/>
              <a:t> dưới đây là giao diện điền thông tin cá nhân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8548CB1-496B-4264-9582-475692E4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984055"/>
            <a:ext cx="6629975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3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04D41C7-3841-09B4-0CAE-7CAA2817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23" y="176554"/>
            <a:ext cx="582826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altLang="vi-VN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vi-VN" altLang="vi-VN" sz="3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altLang="vi-VN" sz="3600" b="1" dirty="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vi-VN" altLang="vi-VN" sz="3600" b="1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 thông tin cá nhân. </a:t>
            </a:r>
            <a:endParaRPr lang="vi-VN" altLang="vi-VN" sz="3600" b="1" dirty="0"/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altLang="vi-VN" sz="3600" b="1" dirty="0"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2F34FE-EB3A-EE24-A3B4-663A83D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737299"/>
            <a:ext cx="81817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vi-VN" sz="2800">
                <a:solidFill>
                  <a:srgbClr val="252B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altLang="vi-VN" sz="3600"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CF30DF-4AD1-CEB2-A0C6-75CA9C6FE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622270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360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888708F-8B73-2991-B2FA-F61CB29763FC}"/>
              </a:ext>
            </a:extLst>
          </p:cNvPr>
          <p:cNvSpPr txBox="1"/>
          <p:nvPr/>
        </p:nvSpPr>
        <p:spPr>
          <a:xfrm>
            <a:off x="1066800" y="1257300"/>
            <a:ext cx="1421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Xem lịch sử mua hàng thì nhấn vào nút xem lịch sử và đây là giao diện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A5D019E-C9E8-F756-032F-F01C312A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7500"/>
            <a:ext cx="14349704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9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22" y="432342"/>
            <a:ext cx="17096555" cy="9422315"/>
            <a:chOff x="0" y="0"/>
            <a:chExt cx="6295575" cy="34696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30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0" y="16510"/>
                  </a:cubicBezTo>
                  <a:lnTo>
                    <a:pt x="4555040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4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9" y="19050"/>
                  </a:cubicBezTo>
                  <a:lnTo>
                    <a:pt x="4209609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3" y="19050"/>
                    <a:pt x="4086715" y="20320"/>
                    <a:pt x="4036893" y="20320"/>
                  </a:cubicBezTo>
                  <a:cubicBezTo>
                    <a:pt x="3987071" y="21590"/>
                    <a:pt x="3933927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2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3" y="21590"/>
                  </a:lnTo>
                  <a:cubicBezTo>
                    <a:pt x="3150063" y="21590"/>
                    <a:pt x="3080312" y="20320"/>
                    <a:pt x="3010561" y="20320"/>
                  </a:cubicBezTo>
                  <a:lnTo>
                    <a:pt x="3010561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2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3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8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0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7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8" y="3458210"/>
                  </a:lnTo>
                  <a:lnTo>
                    <a:pt x="3890748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1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1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4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10" y="3397250"/>
                  </a:cubicBezTo>
                  <a:lnTo>
                    <a:pt x="5030010" y="3395980"/>
                  </a:lnTo>
                  <a:cubicBezTo>
                    <a:pt x="4953616" y="3392170"/>
                    <a:pt x="4900473" y="3393440"/>
                    <a:pt x="4857294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4" y="3389630"/>
                  </a:cubicBezTo>
                  <a:lnTo>
                    <a:pt x="4465362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5" y="3389630"/>
                    <a:pt x="3535352" y="3390900"/>
                  </a:cubicBezTo>
                  <a:lnTo>
                    <a:pt x="3445673" y="3390900"/>
                  </a:lnTo>
                  <a:cubicBezTo>
                    <a:pt x="3209849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4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2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9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4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899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9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2" y="85090"/>
                    <a:pt x="3545317" y="81280"/>
                  </a:cubicBezTo>
                  <a:lnTo>
                    <a:pt x="3558602" y="81280"/>
                  </a:lnTo>
                  <a:cubicBezTo>
                    <a:pt x="3581853" y="81280"/>
                    <a:pt x="3601781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3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8" y="74930"/>
                    <a:pt x="4276038" y="76200"/>
                    <a:pt x="4272716" y="77470"/>
                  </a:cubicBezTo>
                  <a:cubicBezTo>
                    <a:pt x="4269395" y="83820"/>
                    <a:pt x="4289323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4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DFD4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13865" y="2476500"/>
            <a:ext cx="16230600" cy="186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spc="120">
                <a:solidFill>
                  <a:srgbClr val="DFD4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6200" y="4817441"/>
            <a:ext cx="12751594" cy="911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vi-VN" sz="7200">
                <a:solidFill>
                  <a:srgbClr val="DFD4BA"/>
                </a:solidFill>
                <a:latin typeface="+mj-lt"/>
              </a:rPr>
              <a:t>KẾT QUẢ PHẦN CRUDS</a:t>
            </a:r>
          </a:p>
        </p:txBody>
      </p:sp>
    </p:spTree>
    <p:extLst>
      <p:ext uri="{BB962C8B-B14F-4D97-AF65-F5344CB8AC3E}">
        <p14:creationId xmlns:p14="http://schemas.microsoft.com/office/powerpoint/2010/main" val="12421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ộp Văn bản 2">
            <a:extLst>
              <a:ext uri="{FF2B5EF4-FFF2-40B4-BE49-F238E27FC236}">
                <a16:creationId xmlns:a16="http://schemas.microsoft.com/office/drawing/2014/main" id="{83587881-43D3-284D-E806-6EF09E634092}"/>
              </a:ext>
            </a:extLst>
          </p:cNvPr>
          <p:cNvSpPr txBox="1"/>
          <p:nvPr/>
        </p:nvSpPr>
        <p:spPr>
          <a:xfrm>
            <a:off x="365760" y="655320"/>
            <a:ext cx="1668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Nếu đăng nhập với tư cách </a:t>
            </a:r>
            <a:r>
              <a:rPr lang="vi-VN" sz="3600" dirty="0" err="1"/>
              <a:t>Admin</a:t>
            </a:r>
            <a:r>
              <a:rPr lang="vi-VN" sz="3600" dirty="0"/>
              <a:t> sẽ có phân quyền trên tất cả (,thông tin tài khoản quản trị , khách hàng , sản </a:t>
            </a:r>
            <a:r>
              <a:rPr lang="vi-VN" sz="3600" dirty="0" err="1"/>
              <a:t>phẩm,đặt</a:t>
            </a:r>
            <a:r>
              <a:rPr lang="vi-VN" sz="3600" dirty="0"/>
              <a:t> hàng) như sau : </a:t>
            </a:r>
          </a:p>
        </p:txBody>
      </p:sp>
      <p:sp>
        <p:nvSpPr>
          <p:cNvPr id="19" name="Hộp Văn bản 5">
            <a:extLst>
              <a:ext uri="{FF2B5EF4-FFF2-40B4-BE49-F238E27FC236}">
                <a16:creationId xmlns:a16="http://schemas.microsoft.com/office/drawing/2014/main" id="{E8BC88C4-B047-F9CA-B4E6-1E32D773B65F}"/>
              </a:ext>
            </a:extLst>
          </p:cNvPr>
          <p:cNvSpPr txBox="1"/>
          <p:nvPr/>
        </p:nvSpPr>
        <p:spPr>
          <a:xfrm>
            <a:off x="6019800" y="6786328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/>
              <a:t>Kết</a:t>
            </a:r>
            <a:r>
              <a:rPr lang="vi-VN" sz="3600" dirty="0"/>
              <a:t> </a:t>
            </a:r>
            <a:r>
              <a:rPr lang="vi-VN" sz="3600" dirty="0" err="1"/>
              <a:t>quả</a:t>
            </a:r>
            <a:r>
              <a:rPr lang="vi-VN" sz="3600" dirty="0"/>
              <a:t> </a:t>
            </a:r>
            <a:r>
              <a:rPr lang="vi-VN" sz="3600" dirty="0" err="1"/>
              <a:t>của</a:t>
            </a:r>
            <a:r>
              <a:rPr lang="vi-VN" sz="3600" dirty="0"/>
              <a:t> ID </a:t>
            </a:r>
            <a:r>
              <a:rPr lang="vi-VN" sz="3600" dirty="0" err="1"/>
              <a:t>số</a:t>
            </a:r>
            <a:r>
              <a:rPr lang="vi-VN" sz="3600" dirty="0"/>
              <a:t> </a:t>
            </a:r>
          </a:p>
          <a:p>
            <a:r>
              <a:rPr lang="vi-VN" sz="3600" dirty="0"/>
              <a:t>1 sau khi sửa </a:t>
            </a:r>
          </a:p>
        </p:txBody>
      </p:sp>
      <p:sp>
        <p:nvSpPr>
          <p:cNvPr id="20" name="Hộp Văn bản 8">
            <a:extLst>
              <a:ext uri="{FF2B5EF4-FFF2-40B4-BE49-F238E27FC236}">
                <a16:creationId xmlns:a16="http://schemas.microsoft.com/office/drawing/2014/main" id="{0D309718-6E06-469F-ABBB-A70C83E9818D}"/>
              </a:ext>
            </a:extLst>
          </p:cNvPr>
          <p:cNvSpPr txBox="1"/>
          <p:nvPr/>
        </p:nvSpPr>
        <p:spPr>
          <a:xfrm>
            <a:off x="655320" y="2484120"/>
            <a:ext cx="3916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/>
              <a:t>Đọc</a:t>
            </a:r>
            <a:r>
              <a:rPr lang="vi-VN" sz="3600" dirty="0"/>
              <a:t> thông tin </a:t>
            </a:r>
            <a:r>
              <a:rPr lang="vi-VN" sz="3600" dirty="0" err="1"/>
              <a:t>người</a:t>
            </a:r>
            <a:r>
              <a:rPr lang="vi-VN" sz="3600" dirty="0"/>
              <a:t> </a:t>
            </a:r>
            <a:r>
              <a:rPr lang="vi-VN" sz="3600" dirty="0" err="1"/>
              <a:t>dùng</a:t>
            </a:r>
            <a:r>
              <a:rPr lang="vi-VN" sz="3600" dirty="0"/>
              <a:t> </a:t>
            </a:r>
          </a:p>
        </p:txBody>
      </p:sp>
      <p:cxnSp>
        <p:nvCxnSpPr>
          <p:cNvPr id="21" name="Đường kết nối Mũi tên Thẳng 9">
            <a:extLst>
              <a:ext uri="{FF2B5EF4-FFF2-40B4-BE49-F238E27FC236}">
                <a16:creationId xmlns:a16="http://schemas.microsoft.com/office/drawing/2014/main" id="{0C3752AC-F5AD-DCC7-1C55-D9A28F2F4257}"/>
              </a:ext>
            </a:extLst>
          </p:cNvPr>
          <p:cNvCxnSpPr/>
          <p:nvPr/>
        </p:nvCxnSpPr>
        <p:spPr>
          <a:xfrm>
            <a:off x="655320" y="3672840"/>
            <a:ext cx="426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Đường kết nối Mũi tên Thẳng 10">
            <a:extLst>
              <a:ext uri="{FF2B5EF4-FFF2-40B4-BE49-F238E27FC236}">
                <a16:creationId xmlns:a16="http://schemas.microsoft.com/office/drawing/2014/main" id="{B9D249CD-C0E9-FEC6-D6C4-77CD5D045C5C}"/>
              </a:ext>
            </a:extLst>
          </p:cNvPr>
          <p:cNvCxnSpPr>
            <a:cxnSpLocks/>
          </p:cNvCxnSpPr>
          <p:nvPr/>
        </p:nvCxnSpPr>
        <p:spPr>
          <a:xfrm>
            <a:off x="5742039" y="8496300"/>
            <a:ext cx="3859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C1CFF3A-341A-19D8-4482-E9C8F0BE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88745"/>
            <a:ext cx="10911040" cy="359140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AE76E72C-4CF6-8EF6-0C1C-75B1AAF1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39" y="4838790"/>
            <a:ext cx="5227924" cy="527361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EB5586C-9CE0-B35B-A945-1C6BD4EB7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687"/>
          <a:stretch/>
        </p:blipFill>
        <p:spPr>
          <a:xfrm>
            <a:off x="9982200" y="7014257"/>
            <a:ext cx="8013291" cy="18784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5">
            <a:extLst>
              <a:ext uri="{FF2B5EF4-FFF2-40B4-BE49-F238E27FC236}">
                <a16:creationId xmlns:a16="http://schemas.microsoft.com/office/drawing/2014/main" id="{D7B65099-756A-C501-6CAF-BF5D7010949A}"/>
              </a:ext>
            </a:extLst>
          </p:cNvPr>
          <p:cNvSpPr txBox="1"/>
          <p:nvPr/>
        </p:nvSpPr>
        <p:spPr>
          <a:xfrm>
            <a:off x="7536180" y="2027959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/>
              <a:t>Xóa</a:t>
            </a:r>
            <a:r>
              <a:rPr lang="vi-VN" sz="3600" dirty="0"/>
              <a:t> </a:t>
            </a:r>
            <a:r>
              <a:rPr lang="vi-VN" sz="3600" dirty="0" err="1"/>
              <a:t>người</a:t>
            </a:r>
            <a:r>
              <a:rPr lang="vi-VN" sz="3600" dirty="0"/>
              <a:t> </a:t>
            </a:r>
            <a:r>
              <a:rPr lang="vi-VN" sz="3600" dirty="0" err="1"/>
              <a:t>dùng</a:t>
            </a:r>
            <a:endParaRPr lang="vi-VN" sz="3600" dirty="0"/>
          </a:p>
        </p:txBody>
      </p:sp>
      <p:cxnSp>
        <p:nvCxnSpPr>
          <p:cNvPr id="11" name="Đường kết nối Mũi tên Thẳng 7">
            <a:extLst>
              <a:ext uri="{FF2B5EF4-FFF2-40B4-BE49-F238E27FC236}">
                <a16:creationId xmlns:a16="http://schemas.microsoft.com/office/drawing/2014/main" id="{655D6547-7E92-CCA4-653F-587908270E59}"/>
              </a:ext>
            </a:extLst>
          </p:cNvPr>
          <p:cNvCxnSpPr>
            <a:cxnSpLocks/>
          </p:cNvCxnSpPr>
          <p:nvPr/>
        </p:nvCxnSpPr>
        <p:spPr>
          <a:xfrm>
            <a:off x="7247561" y="1685851"/>
            <a:ext cx="0" cy="2095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2004C73-AEE9-7A14-F580-A14B24BD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3" y="169561"/>
            <a:ext cx="14097000" cy="151629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8E76047-6D08-09D9-0039-9668B79C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13"/>
          <a:stretch/>
        </p:blipFill>
        <p:spPr>
          <a:xfrm>
            <a:off x="693842" y="3922521"/>
            <a:ext cx="14585944" cy="25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7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Đường kết nối Mũi tên Thẳng 13">
            <a:extLst>
              <a:ext uri="{FF2B5EF4-FFF2-40B4-BE49-F238E27FC236}">
                <a16:creationId xmlns:a16="http://schemas.microsoft.com/office/drawing/2014/main" id="{3A8492D5-BAF4-36BF-DCB4-79042A064687}"/>
              </a:ext>
            </a:extLst>
          </p:cNvPr>
          <p:cNvCxnSpPr>
            <a:cxnSpLocks/>
          </p:cNvCxnSpPr>
          <p:nvPr/>
        </p:nvCxnSpPr>
        <p:spPr>
          <a:xfrm>
            <a:off x="8763000" y="4127089"/>
            <a:ext cx="0" cy="1905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Hộp Văn bản 14">
            <a:extLst>
              <a:ext uri="{FF2B5EF4-FFF2-40B4-BE49-F238E27FC236}">
                <a16:creationId xmlns:a16="http://schemas.microsoft.com/office/drawing/2014/main" id="{21DFD7C3-E14A-0A7B-7CEB-9175508C14A3}"/>
              </a:ext>
            </a:extLst>
          </p:cNvPr>
          <p:cNvSpPr txBox="1"/>
          <p:nvPr/>
        </p:nvSpPr>
        <p:spPr>
          <a:xfrm>
            <a:off x="9067800" y="4543335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/>
              <a:t>Thêm </a:t>
            </a:r>
            <a:r>
              <a:rPr lang="vi-VN" sz="3600" dirty="0" err="1"/>
              <a:t>người</a:t>
            </a:r>
            <a:r>
              <a:rPr lang="vi-VN" sz="3600" dirty="0"/>
              <a:t> </a:t>
            </a:r>
            <a:r>
              <a:rPr lang="vi-VN" sz="3600" dirty="0" err="1"/>
              <a:t>dùng</a:t>
            </a:r>
            <a:endParaRPr lang="vi-VN" sz="3600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8E76047-6D08-09D9-0039-9668B79C0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13"/>
          <a:stretch/>
        </p:blipFill>
        <p:spPr>
          <a:xfrm>
            <a:off x="1143000" y="876300"/>
            <a:ext cx="14585944" cy="256847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81AFC18-A210-8A68-6F27-39801ABA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438900"/>
            <a:ext cx="14448772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49A73F9C-3A72-D653-E124-A902B9BB1DDD}"/>
              </a:ext>
            </a:extLst>
          </p:cNvPr>
          <p:cNvSpPr txBox="1"/>
          <p:nvPr/>
        </p:nvSpPr>
        <p:spPr>
          <a:xfrm>
            <a:off x="533400" y="647700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/>
              <a:t>Kết</a:t>
            </a:r>
            <a:r>
              <a:rPr lang="vi-VN" sz="3600" dirty="0"/>
              <a:t> </a:t>
            </a:r>
            <a:r>
              <a:rPr lang="vi-VN" sz="3600" dirty="0" err="1"/>
              <a:t>quả</a:t>
            </a:r>
            <a:r>
              <a:rPr lang="vi-VN" sz="3600" dirty="0"/>
              <a:t> sau khi </a:t>
            </a:r>
            <a:r>
              <a:rPr lang="vi-VN" sz="3600" dirty="0" err="1"/>
              <a:t>tìm</a:t>
            </a:r>
            <a:r>
              <a:rPr lang="vi-VN" sz="3600" dirty="0"/>
              <a:t> </a:t>
            </a:r>
            <a:r>
              <a:rPr lang="vi-VN" sz="3600" dirty="0" err="1"/>
              <a:t>kiếm</a:t>
            </a:r>
            <a:r>
              <a:rPr lang="vi-VN" sz="3600" dirty="0"/>
              <a:t> : 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CC4F655-57CB-2493-D3AF-B6847B27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00300"/>
            <a:ext cx="14601185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46" name="TextBox 5"/>
          <p:cNvSpPr txBox="1"/>
          <p:nvPr/>
        </p:nvSpPr>
        <p:spPr>
          <a:xfrm>
            <a:off x="1581073" y="1138577"/>
            <a:ext cx="1264404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vi-VN" sz="4400" dirty="0">
                <a:latin typeface="+mj-lt"/>
              </a:rPr>
              <a:t>Phần mềm hỗ trợ : </a:t>
            </a:r>
            <a:r>
              <a:rPr lang="vi-VN" sz="4400" dirty="0" err="1">
                <a:latin typeface="+mj-lt"/>
              </a:rPr>
              <a:t>Eclipse</a:t>
            </a:r>
            <a:r>
              <a:rPr lang="vi-VN" sz="4400" dirty="0">
                <a:latin typeface="+mj-lt"/>
              </a:rPr>
              <a:t> và </a:t>
            </a:r>
            <a:r>
              <a:rPr lang="vi-VN" sz="4400" dirty="0" err="1">
                <a:latin typeface="+mj-lt"/>
              </a:rPr>
              <a:t>MySQL</a:t>
            </a:r>
            <a:endParaRPr lang="vi-VN" sz="4400" dirty="0">
              <a:latin typeface="+mj-lt"/>
            </a:endParaRPr>
          </a:p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vi-VN" sz="4400" dirty="0">
                <a:latin typeface="+mj-lt"/>
              </a:rPr>
              <a:t>Thiết kế-mô hình chức năng</a:t>
            </a:r>
            <a:endParaRPr lang="en-US" sz="4400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781800" y="2247900"/>
            <a:ext cx="9461425" cy="7808826"/>
            <a:chOff x="6769175" y="1830474"/>
            <a:chExt cx="9621011" cy="8113625"/>
          </a:xfrm>
        </p:grpSpPr>
        <p:sp>
          <p:nvSpPr>
            <p:cNvPr id="49" name="AutoShape 20">
              <a:extLst>
                <a:ext uri="{FF2B5EF4-FFF2-40B4-BE49-F238E27FC236}">
                  <a16:creationId xmlns:a16="http://schemas.microsoft.com/office/drawing/2014/main" id="{A0718E8D-C4D9-E70D-93E7-B2D8F71CB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5487" y="3058981"/>
              <a:ext cx="2154699" cy="2571895"/>
            </a:xfrm>
            <a:custGeom>
              <a:avLst/>
              <a:gdLst>
                <a:gd name="T0" fmla="+- 0 6638 5768"/>
                <a:gd name="T1" fmla="*/ T0 w 1800"/>
                <a:gd name="T2" fmla="+- 0 2712 1268"/>
                <a:gd name="T3" fmla="*/ 2712 h 2340"/>
                <a:gd name="T4" fmla="+- 0 6439 5768"/>
                <a:gd name="T5" fmla="*/ T4 w 1800"/>
                <a:gd name="T6" fmla="+- 0 2740 1268"/>
                <a:gd name="T7" fmla="*/ 2740 h 2340"/>
                <a:gd name="T8" fmla="+- 0 6324 5768"/>
                <a:gd name="T9" fmla="*/ T8 w 1800"/>
                <a:gd name="T10" fmla="+- 0 2790 1268"/>
                <a:gd name="T11" fmla="*/ 2790 h 2340"/>
                <a:gd name="T12" fmla="+- 0 6308 5768"/>
                <a:gd name="T13" fmla="*/ T12 w 1800"/>
                <a:gd name="T14" fmla="+- 0 3496 1268"/>
                <a:gd name="T15" fmla="*/ 3496 h 2340"/>
                <a:gd name="T16" fmla="+- 0 6369 5768"/>
                <a:gd name="T17" fmla="*/ T16 w 1800"/>
                <a:gd name="T18" fmla="+- 0 3552 1268"/>
                <a:gd name="T19" fmla="*/ 3552 h 2340"/>
                <a:gd name="T20" fmla="+- 0 6530 5768"/>
                <a:gd name="T21" fmla="*/ T20 w 1800"/>
                <a:gd name="T22" fmla="+- 0 3592 1268"/>
                <a:gd name="T23" fmla="*/ 3592 h 2340"/>
                <a:gd name="T24" fmla="+- 0 6758 5768"/>
                <a:gd name="T25" fmla="*/ T24 w 1800"/>
                <a:gd name="T26" fmla="+- 0 3608 1268"/>
                <a:gd name="T27" fmla="*/ 3608 h 2340"/>
                <a:gd name="T28" fmla="+- 0 6985 5768"/>
                <a:gd name="T29" fmla="*/ T28 w 1800"/>
                <a:gd name="T30" fmla="+- 0 3592 1268"/>
                <a:gd name="T31" fmla="*/ 3592 h 2340"/>
                <a:gd name="T32" fmla="+- 0 7146 5768"/>
                <a:gd name="T33" fmla="*/ T32 w 1800"/>
                <a:gd name="T34" fmla="+- 0 3552 1268"/>
                <a:gd name="T35" fmla="*/ 3552 h 2340"/>
                <a:gd name="T36" fmla="+- 0 7208 5768"/>
                <a:gd name="T37" fmla="*/ T36 w 1800"/>
                <a:gd name="T38" fmla="+- 0 3496 1268"/>
                <a:gd name="T39" fmla="*/ 3496 h 2340"/>
                <a:gd name="T40" fmla="+- 0 7191 5768"/>
                <a:gd name="T41" fmla="*/ T40 w 1800"/>
                <a:gd name="T42" fmla="+- 0 2790 1268"/>
                <a:gd name="T43" fmla="*/ 2790 h 2340"/>
                <a:gd name="T44" fmla="+- 0 7076 5768"/>
                <a:gd name="T45" fmla="*/ T44 w 1800"/>
                <a:gd name="T46" fmla="+- 0 2740 1268"/>
                <a:gd name="T47" fmla="*/ 2740 h 2340"/>
                <a:gd name="T48" fmla="+- 0 6877 5768"/>
                <a:gd name="T49" fmla="*/ T48 w 1800"/>
                <a:gd name="T50" fmla="+- 0 2712 1268"/>
                <a:gd name="T51" fmla="*/ 2712 h 2340"/>
                <a:gd name="T52" fmla="+- 0 6308 5768"/>
                <a:gd name="T53" fmla="*/ T52 w 1800"/>
                <a:gd name="T54" fmla="+- 0 2820 1268"/>
                <a:gd name="T55" fmla="*/ 2820 h 2340"/>
                <a:gd name="T56" fmla="+- 0 6369 5768"/>
                <a:gd name="T57" fmla="*/ T56 w 1800"/>
                <a:gd name="T58" fmla="+- 0 2877 1268"/>
                <a:gd name="T59" fmla="*/ 2877 h 2340"/>
                <a:gd name="T60" fmla="+- 0 6530 5768"/>
                <a:gd name="T61" fmla="*/ T60 w 1800"/>
                <a:gd name="T62" fmla="+- 0 2918 1268"/>
                <a:gd name="T63" fmla="*/ 2918 h 2340"/>
                <a:gd name="T64" fmla="+- 0 6758 5768"/>
                <a:gd name="T65" fmla="*/ T64 w 1800"/>
                <a:gd name="T66" fmla="+- 0 2933 1268"/>
                <a:gd name="T67" fmla="*/ 2933 h 2340"/>
                <a:gd name="T68" fmla="+- 0 6985 5768"/>
                <a:gd name="T69" fmla="*/ T68 w 1800"/>
                <a:gd name="T70" fmla="+- 0 2918 1268"/>
                <a:gd name="T71" fmla="*/ 2918 h 2340"/>
                <a:gd name="T72" fmla="+- 0 7146 5768"/>
                <a:gd name="T73" fmla="*/ T72 w 1800"/>
                <a:gd name="T74" fmla="+- 0 2877 1268"/>
                <a:gd name="T75" fmla="*/ 2877 h 2340"/>
                <a:gd name="T76" fmla="+- 0 7208 5768"/>
                <a:gd name="T77" fmla="*/ T76 w 1800"/>
                <a:gd name="T78" fmla="+- 0 2820 1268"/>
                <a:gd name="T79" fmla="*/ 2820 h 2340"/>
                <a:gd name="T80" fmla="+- 0 6569 5768"/>
                <a:gd name="T81" fmla="*/ T80 w 1800"/>
                <a:gd name="T82" fmla="+- 0 1270 1268"/>
                <a:gd name="T83" fmla="*/ 1270 h 2340"/>
                <a:gd name="T84" fmla="+- 0 6383 5768"/>
                <a:gd name="T85" fmla="*/ T84 w 1800"/>
                <a:gd name="T86" fmla="+- 0 1290 1268"/>
                <a:gd name="T87" fmla="*/ 1290 h 2340"/>
                <a:gd name="T88" fmla="+- 0 6213 5768"/>
                <a:gd name="T89" fmla="*/ T88 w 1800"/>
                <a:gd name="T90" fmla="+- 0 1329 1268"/>
                <a:gd name="T91" fmla="*/ 1329 h 2340"/>
                <a:gd name="T92" fmla="+- 0 6065 5768"/>
                <a:gd name="T93" fmla="*/ T92 w 1800"/>
                <a:gd name="T94" fmla="+- 0 1383 1268"/>
                <a:gd name="T95" fmla="*/ 1383 h 2340"/>
                <a:gd name="T96" fmla="+- 0 5941 5768"/>
                <a:gd name="T97" fmla="*/ T96 w 1800"/>
                <a:gd name="T98" fmla="+- 0 1451 1268"/>
                <a:gd name="T99" fmla="*/ 1451 h 2340"/>
                <a:gd name="T100" fmla="+- 0 5848 5768"/>
                <a:gd name="T101" fmla="*/ T100 w 1800"/>
                <a:gd name="T102" fmla="+- 0 1531 1268"/>
                <a:gd name="T103" fmla="*/ 1531 h 2340"/>
                <a:gd name="T104" fmla="+- 0 5788 5768"/>
                <a:gd name="T105" fmla="*/ T104 w 1800"/>
                <a:gd name="T106" fmla="+- 0 1620 1268"/>
                <a:gd name="T107" fmla="*/ 1620 h 2340"/>
                <a:gd name="T108" fmla="+- 0 5768 5768"/>
                <a:gd name="T109" fmla="*/ T108 w 1800"/>
                <a:gd name="T110" fmla="+- 0 1716 1268"/>
                <a:gd name="T111" fmla="*/ 1716 h 2340"/>
                <a:gd name="T112" fmla="+- 0 5788 5768"/>
                <a:gd name="T113" fmla="*/ T112 w 1800"/>
                <a:gd name="T114" fmla="+- 0 1813 1268"/>
                <a:gd name="T115" fmla="*/ 1813 h 2340"/>
                <a:gd name="T116" fmla="+- 0 5848 5768"/>
                <a:gd name="T117" fmla="*/ T116 w 1800"/>
                <a:gd name="T118" fmla="+- 0 1902 1268"/>
                <a:gd name="T119" fmla="*/ 1902 h 2340"/>
                <a:gd name="T120" fmla="+- 0 5941 5768"/>
                <a:gd name="T121" fmla="*/ T120 w 1800"/>
                <a:gd name="T122" fmla="+- 0 1982 1268"/>
                <a:gd name="T123" fmla="*/ 1982 h 2340"/>
                <a:gd name="T124" fmla="+- 0 6065 5768"/>
                <a:gd name="T125" fmla="*/ T124 w 1800"/>
                <a:gd name="T126" fmla="+- 0 2050 1268"/>
                <a:gd name="T127" fmla="*/ 2050 h 2340"/>
                <a:gd name="T128" fmla="+- 0 6213 5768"/>
                <a:gd name="T129" fmla="*/ T128 w 1800"/>
                <a:gd name="T130" fmla="+- 0 2105 1268"/>
                <a:gd name="T131" fmla="*/ 2105 h 2340"/>
                <a:gd name="T132" fmla="+- 0 6383 5768"/>
                <a:gd name="T133" fmla="*/ T132 w 1800"/>
                <a:gd name="T134" fmla="+- 0 2143 1268"/>
                <a:gd name="T135" fmla="*/ 2143 h 2340"/>
                <a:gd name="T136" fmla="+- 0 6569 5768"/>
                <a:gd name="T137" fmla="*/ T136 w 1800"/>
                <a:gd name="T138" fmla="+- 0 2164 1268"/>
                <a:gd name="T139" fmla="*/ 2164 h 2340"/>
                <a:gd name="T140" fmla="+- 0 6766 5768"/>
                <a:gd name="T141" fmla="*/ T140 w 1800"/>
                <a:gd name="T142" fmla="+- 0 2164 1268"/>
                <a:gd name="T143" fmla="*/ 2164 h 2340"/>
                <a:gd name="T144" fmla="+- 0 6952 5768"/>
                <a:gd name="T145" fmla="*/ T144 w 1800"/>
                <a:gd name="T146" fmla="+- 0 2143 1268"/>
                <a:gd name="T147" fmla="*/ 2143 h 2340"/>
                <a:gd name="T148" fmla="+- 0 7122 5768"/>
                <a:gd name="T149" fmla="*/ T148 w 1800"/>
                <a:gd name="T150" fmla="+- 0 2105 1268"/>
                <a:gd name="T151" fmla="*/ 2105 h 2340"/>
                <a:gd name="T152" fmla="+- 0 7270 5768"/>
                <a:gd name="T153" fmla="*/ T152 w 1800"/>
                <a:gd name="T154" fmla="+- 0 2050 1268"/>
                <a:gd name="T155" fmla="*/ 2050 h 2340"/>
                <a:gd name="T156" fmla="+- 0 7394 5768"/>
                <a:gd name="T157" fmla="*/ T156 w 1800"/>
                <a:gd name="T158" fmla="+- 0 1982 1268"/>
                <a:gd name="T159" fmla="*/ 1982 h 2340"/>
                <a:gd name="T160" fmla="+- 0 7487 5768"/>
                <a:gd name="T161" fmla="*/ T160 w 1800"/>
                <a:gd name="T162" fmla="+- 0 1902 1268"/>
                <a:gd name="T163" fmla="*/ 1902 h 2340"/>
                <a:gd name="T164" fmla="+- 0 7547 5768"/>
                <a:gd name="T165" fmla="*/ T164 w 1800"/>
                <a:gd name="T166" fmla="+- 0 1813 1268"/>
                <a:gd name="T167" fmla="*/ 1813 h 2340"/>
                <a:gd name="T168" fmla="+- 0 7568 5768"/>
                <a:gd name="T169" fmla="*/ T168 w 1800"/>
                <a:gd name="T170" fmla="+- 0 1716 1268"/>
                <a:gd name="T171" fmla="*/ 1716 h 2340"/>
                <a:gd name="T172" fmla="+- 0 7547 5768"/>
                <a:gd name="T173" fmla="*/ T172 w 1800"/>
                <a:gd name="T174" fmla="+- 0 1620 1268"/>
                <a:gd name="T175" fmla="*/ 1620 h 2340"/>
                <a:gd name="T176" fmla="+- 0 7487 5768"/>
                <a:gd name="T177" fmla="*/ T176 w 1800"/>
                <a:gd name="T178" fmla="+- 0 1531 1268"/>
                <a:gd name="T179" fmla="*/ 1531 h 2340"/>
                <a:gd name="T180" fmla="+- 0 7394 5768"/>
                <a:gd name="T181" fmla="*/ T180 w 1800"/>
                <a:gd name="T182" fmla="+- 0 1451 1268"/>
                <a:gd name="T183" fmla="*/ 1451 h 2340"/>
                <a:gd name="T184" fmla="+- 0 7270 5768"/>
                <a:gd name="T185" fmla="*/ T184 w 1800"/>
                <a:gd name="T186" fmla="+- 0 1383 1268"/>
                <a:gd name="T187" fmla="*/ 1383 h 2340"/>
                <a:gd name="T188" fmla="+- 0 7122 5768"/>
                <a:gd name="T189" fmla="*/ T188 w 1800"/>
                <a:gd name="T190" fmla="+- 0 1329 1268"/>
                <a:gd name="T191" fmla="*/ 1329 h 2340"/>
                <a:gd name="T192" fmla="+- 0 6952 5768"/>
                <a:gd name="T193" fmla="*/ T192 w 1800"/>
                <a:gd name="T194" fmla="+- 0 1290 1268"/>
                <a:gd name="T195" fmla="*/ 1290 h 2340"/>
                <a:gd name="T196" fmla="+- 0 6766 5768"/>
                <a:gd name="T197" fmla="*/ T196 w 1800"/>
                <a:gd name="T198" fmla="+- 0 1270 1268"/>
                <a:gd name="T199" fmla="*/ 1270 h 234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1800" h="2340">
                  <a:moveTo>
                    <a:pt x="990" y="1440"/>
                  </a:moveTo>
                  <a:lnTo>
                    <a:pt x="870" y="1444"/>
                  </a:lnTo>
                  <a:lnTo>
                    <a:pt x="762" y="1455"/>
                  </a:lnTo>
                  <a:lnTo>
                    <a:pt x="671" y="1472"/>
                  </a:lnTo>
                  <a:lnTo>
                    <a:pt x="601" y="1495"/>
                  </a:lnTo>
                  <a:lnTo>
                    <a:pt x="556" y="1522"/>
                  </a:lnTo>
                  <a:lnTo>
                    <a:pt x="540" y="1552"/>
                  </a:lnTo>
                  <a:lnTo>
                    <a:pt x="540" y="2228"/>
                  </a:lnTo>
                  <a:lnTo>
                    <a:pt x="556" y="2257"/>
                  </a:lnTo>
                  <a:lnTo>
                    <a:pt x="601" y="2284"/>
                  </a:lnTo>
                  <a:lnTo>
                    <a:pt x="671" y="2307"/>
                  </a:lnTo>
                  <a:lnTo>
                    <a:pt x="762" y="2324"/>
                  </a:lnTo>
                  <a:lnTo>
                    <a:pt x="870" y="2335"/>
                  </a:lnTo>
                  <a:lnTo>
                    <a:pt x="990" y="2340"/>
                  </a:lnTo>
                  <a:lnTo>
                    <a:pt x="1109" y="2335"/>
                  </a:lnTo>
                  <a:lnTo>
                    <a:pt x="1217" y="2324"/>
                  </a:lnTo>
                  <a:lnTo>
                    <a:pt x="1308" y="2307"/>
                  </a:lnTo>
                  <a:lnTo>
                    <a:pt x="1378" y="2284"/>
                  </a:lnTo>
                  <a:lnTo>
                    <a:pt x="1423" y="2257"/>
                  </a:lnTo>
                  <a:lnTo>
                    <a:pt x="1440" y="2228"/>
                  </a:lnTo>
                  <a:lnTo>
                    <a:pt x="1440" y="1552"/>
                  </a:lnTo>
                  <a:lnTo>
                    <a:pt x="1423" y="1522"/>
                  </a:lnTo>
                  <a:lnTo>
                    <a:pt x="1378" y="1495"/>
                  </a:lnTo>
                  <a:lnTo>
                    <a:pt x="1308" y="1472"/>
                  </a:lnTo>
                  <a:lnTo>
                    <a:pt x="1217" y="1455"/>
                  </a:lnTo>
                  <a:lnTo>
                    <a:pt x="1109" y="1444"/>
                  </a:lnTo>
                  <a:lnTo>
                    <a:pt x="990" y="1440"/>
                  </a:lnTo>
                  <a:close/>
                  <a:moveTo>
                    <a:pt x="540" y="1552"/>
                  </a:moveTo>
                  <a:lnTo>
                    <a:pt x="556" y="1582"/>
                  </a:lnTo>
                  <a:lnTo>
                    <a:pt x="601" y="1609"/>
                  </a:lnTo>
                  <a:lnTo>
                    <a:pt x="671" y="1632"/>
                  </a:lnTo>
                  <a:lnTo>
                    <a:pt x="762" y="1650"/>
                  </a:lnTo>
                  <a:lnTo>
                    <a:pt x="870" y="1661"/>
                  </a:lnTo>
                  <a:lnTo>
                    <a:pt x="990" y="1665"/>
                  </a:lnTo>
                  <a:lnTo>
                    <a:pt x="1109" y="1661"/>
                  </a:lnTo>
                  <a:lnTo>
                    <a:pt x="1217" y="1650"/>
                  </a:lnTo>
                  <a:lnTo>
                    <a:pt x="1308" y="1632"/>
                  </a:lnTo>
                  <a:lnTo>
                    <a:pt x="1378" y="1609"/>
                  </a:lnTo>
                  <a:lnTo>
                    <a:pt x="1423" y="1582"/>
                  </a:lnTo>
                  <a:lnTo>
                    <a:pt x="1440" y="1552"/>
                  </a:lnTo>
                  <a:moveTo>
                    <a:pt x="900" y="0"/>
                  </a:moveTo>
                  <a:lnTo>
                    <a:pt x="801" y="2"/>
                  </a:lnTo>
                  <a:lnTo>
                    <a:pt x="707" y="10"/>
                  </a:lnTo>
                  <a:lnTo>
                    <a:pt x="615" y="22"/>
                  </a:lnTo>
                  <a:lnTo>
                    <a:pt x="528" y="39"/>
                  </a:lnTo>
                  <a:lnTo>
                    <a:pt x="445" y="61"/>
                  </a:lnTo>
                  <a:lnTo>
                    <a:pt x="368" y="86"/>
                  </a:lnTo>
                  <a:lnTo>
                    <a:pt x="297" y="115"/>
                  </a:lnTo>
                  <a:lnTo>
                    <a:pt x="231" y="147"/>
                  </a:lnTo>
                  <a:lnTo>
                    <a:pt x="173" y="183"/>
                  </a:lnTo>
                  <a:lnTo>
                    <a:pt x="122" y="222"/>
                  </a:lnTo>
                  <a:lnTo>
                    <a:pt x="80" y="263"/>
                  </a:lnTo>
                  <a:lnTo>
                    <a:pt x="45" y="306"/>
                  </a:lnTo>
                  <a:lnTo>
                    <a:pt x="20" y="352"/>
                  </a:lnTo>
                  <a:lnTo>
                    <a:pt x="5" y="399"/>
                  </a:lnTo>
                  <a:lnTo>
                    <a:pt x="0" y="448"/>
                  </a:lnTo>
                  <a:lnTo>
                    <a:pt x="5" y="497"/>
                  </a:lnTo>
                  <a:lnTo>
                    <a:pt x="20" y="545"/>
                  </a:lnTo>
                  <a:lnTo>
                    <a:pt x="45" y="590"/>
                  </a:lnTo>
                  <a:lnTo>
                    <a:pt x="80" y="634"/>
                  </a:lnTo>
                  <a:lnTo>
                    <a:pt x="122" y="675"/>
                  </a:lnTo>
                  <a:lnTo>
                    <a:pt x="173" y="714"/>
                  </a:lnTo>
                  <a:lnTo>
                    <a:pt x="231" y="750"/>
                  </a:lnTo>
                  <a:lnTo>
                    <a:pt x="297" y="782"/>
                  </a:lnTo>
                  <a:lnTo>
                    <a:pt x="368" y="811"/>
                  </a:lnTo>
                  <a:lnTo>
                    <a:pt x="445" y="837"/>
                  </a:lnTo>
                  <a:lnTo>
                    <a:pt x="528" y="858"/>
                  </a:lnTo>
                  <a:lnTo>
                    <a:pt x="615" y="875"/>
                  </a:lnTo>
                  <a:lnTo>
                    <a:pt x="707" y="888"/>
                  </a:lnTo>
                  <a:lnTo>
                    <a:pt x="801" y="896"/>
                  </a:lnTo>
                  <a:lnTo>
                    <a:pt x="900" y="898"/>
                  </a:lnTo>
                  <a:lnTo>
                    <a:pt x="998" y="896"/>
                  </a:lnTo>
                  <a:lnTo>
                    <a:pt x="1092" y="888"/>
                  </a:lnTo>
                  <a:lnTo>
                    <a:pt x="1184" y="875"/>
                  </a:lnTo>
                  <a:lnTo>
                    <a:pt x="1271" y="858"/>
                  </a:lnTo>
                  <a:lnTo>
                    <a:pt x="1354" y="837"/>
                  </a:lnTo>
                  <a:lnTo>
                    <a:pt x="1431" y="811"/>
                  </a:lnTo>
                  <a:lnTo>
                    <a:pt x="1502" y="782"/>
                  </a:lnTo>
                  <a:lnTo>
                    <a:pt x="1568" y="750"/>
                  </a:lnTo>
                  <a:lnTo>
                    <a:pt x="1626" y="714"/>
                  </a:lnTo>
                  <a:lnTo>
                    <a:pt x="1677" y="675"/>
                  </a:lnTo>
                  <a:lnTo>
                    <a:pt x="1719" y="634"/>
                  </a:lnTo>
                  <a:lnTo>
                    <a:pt x="1754" y="590"/>
                  </a:lnTo>
                  <a:lnTo>
                    <a:pt x="1779" y="545"/>
                  </a:lnTo>
                  <a:lnTo>
                    <a:pt x="1794" y="497"/>
                  </a:lnTo>
                  <a:lnTo>
                    <a:pt x="1800" y="448"/>
                  </a:lnTo>
                  <a:lnTo>
                    <a:pt x="1794" y="399"/>
                  </a:lnTo>
                  <a:lnTo>
                    <a:pt x="1779" y="352"/>
                  </a:lnTo>
                  <a:lnTo>
                    <a:pt x="1754" y="306"/>
                  </a:lnTo>
                  <a:lnTo>
                    <a:pt x="1719" y="263"/>
                  </a:lnTo>
                  <a:lnTo>
                    <a:pt x="1677" y="222"/>
                  </a:lnTo>
                  <a:lnTo>
                    <a:pt x="1626" y="183"/>
                  </a:lnTo>
                  <a:lnTo>
                    <a:pt x="1568" y="147"/>
                  </a:lnTo>
                  <a:lnTo>
                    <a:pt x="1502" y="115"/>
                  </a:lnTo>
                  <a:lnTo>
                    <a:pt x="1431" y="86"/>
                  </a:lnTo>
                  <a:lnTo>
                    <a:pt x="1354" y="61"/>
                  </a:lnTo>
                  <a:lnTo>
                    <a:pt x="1271" y="39"/>
                  </a:lnTo>
                  <a:lnTo>
                    <a:pt x="1184" y="22"/>
                  </a:lnTo>
                  <a:lnTo>
                    <a:pt x="1092" y="10"/>
                  </a:lnTo>
                  <a:lnTo>
                    <a:pt x="998" y="2"/>
                  </a:lnTo>
                  <a:lnTo>
                    <a:pt x="90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0" name="AutoShape 18">
              <a:extLst>
                <a:ext uri="{FF2B5EF4-FFF2-40B4-BE49-F238E27FC236}">
                  <a16:creationId xmlns:a16="http://schemas.microsoft.com/office/drawing/2014/main" id="{12C7BE6F-11D9-5D2F-F8B6-A93420054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723" y="1830474"/>
              <a:ext cx="2166061" cy="3640649"/>
            </a:xfrm>
            <a:custGeom>
              <a:avLst/>
              <a:gdLst>
                <a:gd name="T0" fmla="+- 0 3956 3068"/>
                <a:gd name="T1" fmla="*/ T0 w 1980"/>
                <a:gd name="T2" fmla="+- 0 1270 1268"/>
                <a:gd name="T3" fmla="*/ 1270 h 2340"/>
                <a:gd name="T4" fmla="+- 0 3763 3068"/>
                <a:gd name="T5" fmla="*/ T4 w 1980"/>
                <a:gd name="T6" fmla="+- 0 1288 1268"/>
                <a:gd name="T7" fmla="*/ 1288 h 2340"/>
                <a:gd name="T8" fmla="+- 0 3585 3068"/>
                <a:gd name="T9" fmla="*/ T8 w 1980"/>
                <a:gd name="T10" fmla="+- 0 1322 1268"/>
                <a:gd name="T11" fmla="*/ 1322 h 2340"/>
                <a:gd name="T12" fmla="+- 0 3428 3068"/>
                <a:gd name="T13" fmla="*/ T12 w 1980"/>
                <a:gd name="T14" fmla="+- 0 1370 1268"/>
                <a:gd name="T15" fmla="*/ 1370 h 2340"/>
                <a:gd name="T16" fmla="+- 0 3293 3068"/>
                <a:gd name="T17" fmla="*/ T16 w 1980"/>
                <a:gd name="T18" fmla="+- 0 1431 1268"/>
                <a:gd name="T19" fmla="*/ 1431 h 2340"/>
                <a:gd name="T20" fmla="+- 0 3187 3068"/>
                <a:gd name="T21" fmla="*/ T20 w 1980"/>
                <a:gd name="T22" fmla="+- 0 1502 1268"/>
                <a:gd name="T23" fmla="*/ 1502 h 2340"/>
                <a:gd name="T24" fmla="+- 0 3112 3068"/>
                <a:gd name="T25" fmla="*/ T24 w 1980"/>
                <a:gd name="T26" fmla="+- 0 1583 1268"/>
                <a:gd name="T27" fmla="*/ 1583 h 2340"/>
                <a:gd name="T28" fmla="+- 0 3073 3068"/>
                <a:gd name="T29" fmla="*/ T28 w 1980"/>
                <a:gd name="T30" fmla="+- 0 1670 1268"/>
                <a:gd name="T31" fmla="*/ 1670 h 2340"/>
                <a:gd name="T32" fmla="+- 0 3073 3068"/>
                <a:gd name="T33" fmla="*/ T32 w 1980"/>
                <a:gd name="T34" fmla="+- 0 1762 1268"/>
                <a:gd name="T35" fmla="*/ 1762 h 2340"/>
                <a:gd name="T36" fmla="+- 0 3112 3068"/>
                <a:gd name="T37" fmla="*/ T36 w 1980"/>
                <a:gd name="T38" fmla="+- 0 1850 1268"/>
                <a:gd name="T39" fmla="*/ 1850 h 2340"/>
                <a:gd name="T40" fmla="+- 0 3187 3068"/>
                <a:gd name="T41" fmla="*/ T40 w 1980"/>
                <a:gd name="T42" fmla="+- 0 1931 1268"/>
                <a:gd name="T43" fmla="*/ 1931 h 2340"/>
                <a:gd name="T44" fmla="+- 0 3293 3068"/>
                <a:gd name="T45" fmla="*/ T44 w 1980"/>
                <a:gd name="T46" fmla="+- 0 2002 1268"/>
                <a:gd name="T47" fmla="*/ 2002 h 2340"/>
                <a:gd name="T48" fmla="+- 0 3428 3068"/>
                <a:gd name="T49" fmla="*/ T48 w 1980"/>
                <a:gd name="T50" fmla="+- 0 2064 1268"/>
                <a:gd name="T51" fmla="*/ 2064 h 2340"/>
                <a:gd name="T52" fmla="+- 0 3585 3068"/>
                <a:gd name="T53" fmla="*/ T52 w 1980"/>
                <a:gd name="T54" fmla="+- 0 2112 1268"/>
                <a:gd name="T55" fmla="*/ 2112 h 2340"/>
                <a:gd name="T56" fmla="+- 0 3763 3068"/>
                <a:gd name="T57" fmla="*/ T56 w 1980"/>
                <a:gd name="T58" fmla="+- 0 2146 1268"/>
                <a:gd name="T59" fmla="*/ 2146 h 2340"/>
                <a:gd name="T60" fmla="+- 0 3956 3068"/>
                <a:gd name="T61" fmla="*/ T60 w 1980"/>
                <a:gd name="T62" fmla="+- 0 2164 1268"/>
                <a:gd name="T63" fmla="*/ 2164 h 2340"/>
                <a:gd name="T64" fmla="+- 0 4159 3068"/>
                <a:gd name="T65" fmla="*/ T64 w 1980"/>
                <a:gd name="T66" fmla="+- 0 2164 1268"/>
                <a:gd name="T67" fmla="*/ 2164 h 2340"/>
                <a:gd name="T68" fmla="+- 0 4352 3068"/>
                <a:gd name="T69" fmla="*/ T68 w 1980"/>
                <a:gd name="T70" fmla="+- 0 2146 1268"/>
                <a:gd name="T71" fmla="*/ 2146 h 2340"/>
                <a:gd name="T72" fmla="+- 0 4530 3068"/>
                <a:gd name="T73" fmla="*/ T72 w 1980"/>
                <a:gd name="T74" fmla="+- 0 2112 1268"/>
                <a:gd name="T75" fmla="*/ 2112 h 2340"/>
                <a:gd name="T76" fmla="+- 0 4687 3068"/>
                <a:gd name="T77" fmla="*/ T76 w 1980"/>
                <a:gd name="T78" fmla="+- 0 2064 1268"/>
                <a:gd name="T79" fmla="*/ 2064 h 2340"/>
                <a:gd name="T80" fmla="+- 0 4822 3068"/>
                <a:gd name="T81" fmla="*/ T80 w 1980"/>
                <a:gd name="T82" fmla="+- 0 2002 1268"/>
                <a:gd name="T83" fmla="*/ 2002 h 2340"/>
                <a:gd name="T84" fmla="+- 0 4928 3068"/>
                <a:gd name="T85" fmla="*/ T84 w 1980"/>
                <a:gd name="T86" fmla="+- 0 1931 1268"/>
                <a:gd name="T87" fmla="*/ 1931 h 2340"/>
                <a:gd name="T88" fmla="+- 0 5003 3068"/>
                <a:gd name="T89" fmla="*/ T88 w 1980"/>
                <a:gd name="T90" fmla="+- 0 1850 1268"/>
                <a:gd name="T91" fmla="*/ 1850 h 2340"/>
                <a:gd name="T92" fmla="+- 0 5042 3068"/>
                <a:gd name="T93" fmla="*/ T92 w 1980"/>
                <a:gd name="T94" fmla="+- 0 1762 1268"/>
                <a:gd name="T95" fmla="*/ 1762 h 2340"/>
                <a:gd name="T96" fmla="+- 0 5042 3068"/>
                <a:gd name="T97" fmla="*/ T96 w 1980"/>
                <a:gd name="T98" fmla="+- 0 1670 1268"/>
                <a:gd name="T99" fmla="*/ 1670 h 2340"/>
                <a:gd name="T100" fmla="+- 0 5003 3068"/>
                <a:gd name="T101" fmla="*/ T100 w 1980"/>
                <a:gd name="T102" fmla="+- 0 1583 1268"/>
                <a:gd name="T103" fmla="*/ 1583 h 2340"/>
                <a:gd name="T104" fmla="+- 0 4928 3068"/>
                <a:gd name="T105" fmla="*/ T104 w 1980"/>
                <a:gd name="T106" fmla="+- 0 1502 1268"/>
                <a:gd name="T107" fmla="*/ 1502 h 2340"/>
                <a:gd name="T108" fmla="+- 0 4822 3068"/>
                <a:gd name="T109" fmla="*/ T108 w 1980"/>
                <a:gd name="T110" fmla="+- 0 1431 1268"/>
                <a:gd name="T111" fmla="*/ 1431 h 2340"/>
                <a:gd name="T112" fmla="+- 0 4687 3068"/>
                <a:gd name="T113" fmla="*/ T112 w 1980"/>
                <a:gd name="T114" fmla="+- 0 1370 1268"/>
                <a:gd name="T115" fmla="*/ 1370 h 2340"/>
                <a:gd name="T116" fmla="+- 0 4530 3068"/>
                <a:gd name="T117" fmla="*/ T116 w 1980"/>
                <a:gd name="T118" fmla="+- 0 1322 1268"/>
                <a:gd name="T119" fmla="*/ 1322 h 2340"/>
                <a:gd name="T120" fmla="+- 0 4352 3068"/>
                <a:gd name="T121" fmla="*/ T120 w 1980"/>
                <a:gd name="T122" fmla="+- 0 1288 1268"/>
                <a:gd name="T123" fmla="*/ 1288 h 2340"/>
                <a:gd name="T124" fmla="+- 0 4159 3068"/>
                <a:gd name="T125" fmla="*/ T124 w 1980"/>
                <a:gd name="T126" fmla="+- 0 1270 1268"/>
                <a:gd name="T127" fmla="*/ 1270 h 2340"/>
                <a:gd name="T128" fmla="+- 0 4058 3068"/>
                <a:gd name="T129" fmla="*/ T128 w 1980"/>
                <a:gd name="T130" fmla="+- 0 2888 1268"/>
                <a:gd name="T131" fmla="*/ 2888 h 2340"/>
                <a:gd name="T132" fmla="+- 0 3845 3068"/>
                <a:gd name="T133" fmla="*/ T132 w 1980"/>
                <a:gd name="T134" fmla="+- 0 2896 1268"/>
                <a:gd name="T135" fmla="*/ 2896 h 2340"/>
                <a:gd name="T136" fmla="+- 0 3648 3068"/>
                <a:gd name="T137" fmla="*/ T136 w 1980"/>
                <a:gd name="T138" fmla="+- 0 2919 1268"/>
                <a:gd name="T139" fmla="*/ 2919 h 2340"/>
                <a:gd name="T140" fmla="+- 0 3473 3068"/>
                <a:gd name="T141" fmla="*/ T140 w 1980"/>
                <a:gd name="T142" fmla="+- 0 2957 1268"/>
                <a:gd name="T143" fmla="*/ 2957 h 2340"/>
                <a:gd name="T144" fmla="+- 0 3322 3068"/>
                <a:gd name="T145" fmla="*/ T144 w 1980"/>
                <a:gd name="T146" fmla="+- 0 3006 1268"/>
                <a:gd name="T147" fmla="*/ 3006 h 2340"/>
                <a:gd name="T148" fmla="+- 0 3203 3068"/>
                <a:gd name="T149" fmla="*/ T148 w 1980"/>
                <a:gd name="T150" fmla="+- 0 3066 1268"/>
                <a:gd name="T151" fmla="*/ 3066 h 2340"/>
                <a:gd name="T152" fmla="+- 0 3118 3068"/>
                <a:gd name="T153" fmla="*/ T152 w 1980"/>
                <a:gd name="T154" fmla="+- 0 3134 1268"/>
                <a:gd name="T155" fmla="*/ 3134 h 2340"/>
                <a:gd name="T156" fmla="+- 0 3073 3068"/>
                <a:gd name="T157" fmla="*/ T156 w 1980"/>
                <a:gd name="T158" fmla="+- 0 3208 1268"/>
                <a:gd name="T159" fmla="*/ 3208 h 2340"/>
                <a:gd name="T160" fmla="+- 0 3073 3068"/>
                <a:gd name="T161" fmla="*/ T160 w 1980"/>
                <a:gd name="T162" fmla="+- 0 3287 1268"/>
                <a:gd name="T163" fmla="*/ 3287 h 2340"/>
                <a:gd name="T164" fmla="+- 0 3118 3068"/>
                <a:gd name="T165" fmla="*/ T164 w 1980"/>
                <a:gd name="T166" fmla="+- 0 3361 1268"/>
                <a:gd name="T167" fmla="*/ 3361 h 2340"/>
                <a:gd name="T168" fmla="+- 0 3203 3068"/>
                <a:gd name="T169" fmla="*/ T168 w 1980"/>
                <a:gd name="T170" fmla="+- 0 3429 1268"/>
                <a:gd name="T171" fmla="*/ 3429 h 2340"/>
                <a:gd name="T172" fmla="+- 0 3322 3068"/>
                <a:gd name="T173" fmla="*/ T172 w 1980"/>
                <a:gd name="T174" fmla="+- 0 3488 1268"/>
                <a:gd name="T175" fmla="*/ 3488 h 2340"/>
                <a:gd name="T176" fmla="+- 0 3473 3068"/>
                <a:gd name="T177" fmla="*/ T176 w 1980"/>
                <a:gd name="T178" fmla="+- 0 3538 1268"/>
                <a:gd name="T179" fmla="*/ 3538 h 2340"/>
                <a:gd name="T180" fmla="+- 0 3648 3068"/>
                <a:gd name="T181" fmla="*/ T180 w 1980"/>
                <a:gd name="T182" fmla="+- 0 3575 1268"/>
                <a:gd name="T183" fmla="*/ 3575 h 2340"/>
                <a:gd name="T184" fmla="+- 0 3845 3068"/>
                <a:gd name="T185" fmla="*/ T184 w 1980"/>
                <a:gd name="T186" fmla="+- 0 3599 1268"/>
                <a:gd name="T187" fmla="*/ 3599 h 2340"/>
                <a:gd name="T188" fmla="+- 0 4058 3068"/>
                <a:gd name="T189" fmla="*/ T188 w 1980"/>
                <a:gd name="T190" fmla="+- 0 3608 1268"/>
                <a:gd name="T191" fmla="*/ 3608 h 2340"/>
                <a:gd name="T192" fmla="+- 0 4270 3068"/>
                <a:gd name="T193" fmla="*/ T192 w 1980"/>
                <a:gd name="T194" fmla="+- 0 3599 1268"/>
                <a:gd name="T195" fmla="*/ 3599 h 2340"/>
                <a:gd name="T196" fmla="+- 0 4467 3068"/>
                <a:gd name="T197" fmla="*/ T196 w 1980"/>
                <a:gd name="T198" fmla="+- 0 3575 1268"/>
                <a:gd name="T199" fmla="*/ 3575 h 2340"/>
                <a:gd name="T200" fmla="+- 0 4642 3068"/>
                <a:gd name="T201" fmla="*/ T200 w 1980"/>
                <a:gd name="T202" fmla="+- 0 3538 1268"/>
                <a:gd name="T203" fmla="*/ 3538 h 2340"/>
                <a:gd name="T204" fmla="+- 0 4793 3068"/>
                <a:gd name="T205" fmla="*/ T204 w 1980"/>
                <a:gd name="T206" fmla="+- 0 3488 1268"/>
                <a:gd name="T207" fmla="*/ 3488 h 2340"/>
                <a:gd name="T208" fmla="+- 0 4912 3068"/>
                <a:gd name="T209" fmla="*/ T208 w 1980"/>
                <a:gd name="T210" fmla="+- 0 3429 1268"/>
                <a:gd name="T211" fmla="*/ 3429 h 2340"/>
                <a:gd name="T212" fmla="+- 0 4997 3068"/>
                <a:gd name="T213" fmla="*/ T212 w 1980"/>
                <a:gd name="T214" fmla="+- 0 3361 1268"/>
                <a:gd name="T215" fmla="*/ 3361 h 2340"/>
                <a:gd name="T216" fmla="+- 0 5042 3068"/>
                <a:gd name="T217" fmla="*/ T216 w 1980"/>
                <a:gd name="T218" fmla="+- 0 3287 1268"/>
                <a:gd name="T219" fmla="*/ 3287 h 2340"/>
                <a:gd name="T220" fmla="+- 0 5042 3068"/>
                <a:gd name="T221" fmla="*/ T220 w 1980"/>
                <a:gd name="T222" fmla="+- 0 3208 1268"/>
                <a:gd name="T223" fmla="*/ 3208 h 2340"/>
                <a:gd name="T224" fmla="+- 0 4997 3068"/>
                <a:gd name="T225" fmla="*/ T224 w 1980"/>
                <a:gd name="T226" fmla="+- 0 3134 1268"/>
                <a:gd name="T227" fmla="*/ 3134 h 2340"/>
                <a:gd name="T228" fmla="+- 0 4912 3068"/>
                <a:gd name="T229" fmla="*/ T228 w 1980"/>
                <a:gd name="T230" fmla="+- 0 3066 1268"/>
                <a:gd name="T231" fmla="*/ 3066 h 2340"/>
                <a:gd name="T232" fmla="+- 0 4793 3068"/>
                <a:gd name="T233" fmla="*/ T232 w 1980"/>
                <a:gd name="T234" fmla="+- 0 3006 1268"/>
                <a:gd name="T235" fmla="*/ 3006 h 2340"/>
                <a:gd name="T236" fmla="+- 0 4642 3068"/>
                <a:gd name="T237" fmla="*/ T236 w 1980"/>
                <a:gd name="T238" fmla="+- 0 2957 1268"/>
                <a:gd name="T239" fmla="*/ 2957 h 2340"/>
                <a:gd name="T240" fmla="+- 0 4467 3068"/>
                <a:gd name="T241" fmla="*/ T240 w 1980"/>
                <a:gd name="T242" fmla="+- 0 2919 1268"/>
                <a:gd name="T243" fmla="*/ 2919 h 2340"/>
                <a:gd name="T244" fmla="+- 0 4270 3068"/>
                <a:gd name="T245" fmla="*/ T244 w 1980"/>
                <a:gd name="T246" fmla="+- 0 2896 1268"/>
                <a:gd name="T247" fmla="*/ 2896 h 2340"/>
                <a:gd name="T248" fmla="+- 0 4058 3068"/>
                <a:gd name="T249" fmla="*/ T248 w 1980"/>
                <a:gd name="T250" fmla="+- 0 2888 1268"/>
                <a:gd name="T251" fmla="*/ 2888 h 234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1980" h="2340">
                  <a:moveTo>
                    <a:pt x="990" y="0"/>
                  </a:moveTo>
                  <a:lnTo>
                    <a:pt x="888" y="2"/>
                  </a:lnTo>
                  <a:lnTo>
                    <a:pt x="790" y="9"/>
                  </a:lnTo>
                  <a:lnTo>
                    <a:pt x="695" y="20"/>
                  </a:lnTo>
                  <a:lnTo>
                    <a:pt x="604" y="35"/>
                  </a:lnTo>
                  <a:lnTo>
                    <a:pt x="517" y="54"/>
                  </a:lnTo>
                  <a:lnTo>
                    <a:pt x="436" y="76"/>
                  </a:lnTo>
                  <a:lnTo>
                    <a:pt x="360" y="102"/>
                  </a:lnTo>
                  <a:lnTo>
                    <a:pt x="289" y="131"/>
                  </a:lnTo>
                  <a:lnTo>
                    <a:pt x="225" y="163"/>
                  </a:lnTo>
                  <a:lnTo>
                    <a:pt x="168" y="197"/>
                  </a:lnTo>
                  <a:lnTo>
                    <a:pt x="119" y="234"/>
                  </a:lnTo>
                  <a:lnTo>
                    <a:pt x="77" y="273"/>
                  </a:lnTo>
                  <a:lnTo>
                    <a:pt x="44" y="315"/>
                  </a:lnTo>
                  <a:lnTo>
                    <a:pt x="20" y="358"/>
                  </a:lnTo>
                  <a:lnTo>
                    <a:pt x="5" y="402"/>
                  </a:lnTo>
                  <a:lnTo>
                    <a:pt x="0" y="448"/>
                  </a:lnTo>
                  <a:lnTo>
                    <a:pt x="5" y="494"/>
                  </a:lnTo>
                  <a:lnTo>
                    <a:pt x="20" y="539"/>
                  </a:lnTo>
                  <a:lnTo>
                    <a:pt x="44" y="582"/>
                  </a:lnTo>
                  <a:lnTo>
                    <a:pt x="77" y="623"/>
                  </a:lnTo>
                  <a:lnTo>
                    <a:pt x="119" y="663"/>
                  </a:lnTo>
                  <a:lnTo>
                    <a:pt x="168" y="700"/>
                  </a:lnTo>
                  <a:lnTo>
                    <a:pt x="225" y="734"/>
                  </a:lnTo>
                  <a:lnTo>
                    <a:pt x="289" y="766"/>
                  </a:lnTo>
                  <a:lnTo>
                    <a:pt x="360" y="796"/>
                  </a:lnTo>
                  <a:lnTo>
                    <a:pt x="436" y="821"/>
                  </a:lnTo>
                  <a:lnTo>
                    <a:pt x="517" y="844"/>
                  </a:lnTo>
                  <a:lnTo>
                    <a:pt x="604" y="863"/>
                  </a:lnTo>
                  <a:lnTo>
                    <a:pt x="695" y="878"/>
                  </a:lnTo>
                  <a:lnTo>
                    <a:pt x="790" y="889"/>
                  </a:lnTo>
                  <a:lnTo>
                    <a:pt x="888" y="896"/>
                  </a:lnTo>
                  <a:lnTo>
                    <a:pt x="990" y="898"/>
                  </a:lnTo>
                  <a:lnTo>
                    <a:pt x="1091" y="896"/>
                  </a:lnTo>
                  <a:lnTo>
                    <a:pt x="1189" y="889"/>
                  </a:lnTo>
                  <a:lnTo>
                    <a:pt x="1284" y="878"/>
                  </a:lnTo>
                  <a:lnTo>
                    <a:pt x="1375" y="863"/>
                  </a:lnTo>
                  <a:lnTo>
                    <a:pt x="1462" y="844"/>
                  </a:lnTo>
                  <a:lnTo>
                    <a:pt x="1543" y="821"/>
                  </a:lnTo>
                  <a:lnTo>
                    <a:pt x="1619" y="796"/>
                  </a:lnTo>
                  <a:lnTo>
                    <a:pt x="1690" y="766"/>
                  </a:lnTo>
                  <a:lnTo>
                    <a:pt x="1754" y="734"/>
                  </a:lnTo>
                  <a:lnTo>
                    <a:pt x="1811" y="700"/>
                  </a:lnTo>
                  <a:lnTo>
                    <a:pt x="1860" y="663"/>
                  </a:lnTo>
                  <a:lnTo>
                    <a:pt x="1902" y="623"/>
                  </a:lnTo>
                  <a:lnTo>
                    <a:pt x="1935" y="582"/>
                  </a:lnTo>
                  <a:lnTo>
                    <a:pt x="1959" y="539"/>
                  </a:lnTo>
                  <a:lnTo>
                    <a:pt x="1974" y="494"/>
                  </a:lnTo>
                  <a:lnTo>
                    <a:pt x="1980" y="448"/>
                  </a:lnTo>
                  <a:lnTo>
                    <a:pt x="1974" y="402"/>
                  </a:lnTo>
                  <a:lnTo>
                    <a:pt x="1959" y="358"/>
                  </a:lnTo>
                  <a:lnTo>
                    <a:pt x="1935" y="315"/>
                  </a:lnTo>
                  <a:lnTo>
                    <a:pt x="1902" y="273"/>
                  </a:lnTo>
                  <a:lnTo>
                    <a:pt x="1860" y="234"/>
                  </a:lnTo>
                  <a:lnTo>
                    <a:pt x="1811" y="197"/>
                  </a:lnTo>
                  <a:lnTo>
                    <a:pt x="1754" y="163"/>
                  </a:lnTo>
                  <a:lnTo>
                    <a:pt x="1690" y="131"/>
                  </a:lnTo>
                  <a:lnTo>
                    <a:pt x="1619" y="102"/>
                  </a:lnTo>
                  <a:lnTo>
                    <a:pt x="1543" y="76"/>
                  </a:lnTo>
                  <a:lnTo>
                    <a:pt x="1462" y="54"/>
                  </a:lnTo>
                  <a:lnTo>
                    <a:pt x="1375" y="35"/>
                  </a:lnTo>
                  <a:lnTo>
                    <a:pt x="1284" y="20"/>
                  </a:lnTo>
                  <a:lnTo>
                    <a:pt x="1189" y="9"/>
                  </a:lnTo>
                  <a:lnTo>
                    <a:pt x="1091" y="2"/>
                  </a:lnTo>
                  <a:lnTo>
                    <a:pt x="990" y="0"/>
                  </a:lnTo>
                  <a:close/>
                  <a:moveTo>
                    <a:pt x="990" y="1620"/>
                  </a:moveTo>
                  <a:lnTo>
                    <a:pt x="882" y="1622"/>
                  </a:lnTo>
                  <a:lnTo>
                    <a:pt x="777" y="1628"/>
                  </a:lnTo>
                  <a:lnTo>
                    <a:pt x="676" y="1638"/>
                  </a:lnTo>
                  <a:lnTo>
                    <a:pt x="580" y="1651"/>
                  </a:lnTo>
                  <a:lnTo>
                    <a:pt x="490" y="1669"/>
                  </a:lnTo>
                  <a:lnTo>
                    <a:pt x="405" y="1689"/>
                  </a:lnTo>
                  <a:lnTo>
                    <a:pt x="326" y="1712"/>
                  </a:lnTo>
                  <a:lnTo>
                    <a:pt x="254" y="1738"/>
                  </a:lnTo>
                  <a:lnTo>
                    <a:pt x="190" y="1767"/>
                  </a:lnTo>
                  <a:lnTo>
                    <a:pt x="135" y="1798"/>
                  </a:lnTo>
                  <a:lnTo>
                    <a:pt x="88" y="1831"/>
                  </a:lnTo>
                  <a:lnTo>
                    <a:pt x="50" y="1866"/>
                  </a:lnTo>
                  <a:lnTo>
                    <a:pt x="22" y="1902"/>
                  </a:lnTo>
                  <a:lnTo>
                    <a:pt x="5" y="1940"/>
                  </a:lnTo>
                  <a:lnTo>
                    <a:pt x="0" y="1980"/>
                  </a:lnTo>
                  <a:lnTo>
                    <a:pt x="5" y="2019"/>
                  </a:lnTo>
                  <a:lnTo>
                    <a:pt x="22" y="2056"/>
                  </a:lnTo>
                  <a:lnTo>
                    <a:pt x="50" y="2093"/>
                  </a:lnTo>
                  <a:lnTo>
                    <a:pt x="88" y="2128"/>
                  </a:lnTo>
                  <a:lnTo>
                    <a:pt x="135" y="2161"/>
                  </a:lnTo>
                  <a:lnTo>
                    <a:pt x="190" y="2192"/>
                  </a:lnTo>
                  <a:lnTo>
                    <a:pt x="254" y="2220"/>
                  </a:lnTo>
                  <a:lnTo>
                    <a:pt x="326" y="2246"/>
                  </a:lnTo>
                  <a:lnTo>
                    <a:pt x="405" y="2270"/>
                  </a:lnTo>
                  <a:lnTo>
                    <a:pt x="490" y="2290"/>
                  </a:lnTo>
                  <a:lnTo>
                    <a:pt x="580" y="2307"/>
                  </a:lnTo>
                  <a:lnTo>
                    <a:pt x="676" y="2321"/>
                  </a:lnTo>
                  <a:lnTo>
                    <a:pt x="777" y="2331"/>
                  </a:lnTo>
                  <a:lnTo>
                    <a:pt x="882" y="2337"/>
                  </a:lnTo>
                  <a:lnTo>
                    <a:pt x="990" y="2340"/>
                  </a:lnTo>
                  <a:lnTo>
                    <a:pt x="1097" y="2337"/>
                  </a:lnTo>
                  <a:lnTo>
                    <a:pt x="1202" y="2331"/>
                  </a:lnTo>
                  <a:lnTo>
                    <a:pt x="1303" y="2321"/>
                  </a:lnTo>
                  <a:lnTo>
                    <a:pt x="1399" y="2307"/>
                  </a:lnTo>
                  <a:lnTo>
                    <a:pt x="1489" y="2290"/>
                  </a:lnTo>
                  <a:lnTo>
                    <a:pt x="1574" y="2270"/>
                  </a:lnTo>
                  <a:lnTo>
                    <a:pt x="1653" y="2246"/>
                  </a:lnTo>
                  <a:lnTo>
                    <a:pt x="1725" y="2220"/>
                  </a:lnTo>
                  <a:lnTo>
                    <a:pt x="1789" y="2192"/>
                  </a:lnTo>
                  <a:lnTo>
                    <a:pt x="1844" y="2161"/>
                  </a:lnTo>
                  <a:lnTo>
                    <a:pt x="1891" y="2128"/>
                  </a:lnTo>
                  <a:lnTo>
                    <a:pt x="1929" y="2093"/>
                  </a:lnTo>
                  <a:lnTo>
                    <a:pt x="1957" y="2056"/>
                  </a:lnTo>
                  <a:lnTo>
                    <a:pt x="1974" y="2019"/>
                  </a:lnTo>
                  <a:lnTo>
                    <a:pt x="1980" y="1980"/>
                  </a:lnTo>
                  <a:lnTo>
                    <a:pt x="1974" y="1940"/>
                  </a:lnTo>
                  <a:lnTo>
                    <a:pt x="1957" y="1902"/>
                  </a:lnTo>
                  <a:lnTo>
                    <a:pt x="1929" y="1866"/>
                  </a:lnTo>
                  <a:lnTo>
                    <a:pt x="1891" y="1831"/>
                  </a:lnTo>
                  <a:lnTo>
                    <a:pt x="1844" y="1798"/>
                  </a:lnTo>
                  <a:lnTo>
                    <a:pt x="1789" y="1767"/>
                  </a:lnTo>
                  <a:lnTo>
                    <a:pt x="1725" y="1738"/>
                  </a:lnTo>
                  <a:lnTo>
                    <a:pt x="1653" y="1712"/>
                  </a:lnTo>
                  <a:lnTo>
                    <a:pt x="1574" y="1689"/>
                  </a:lnTo>
                  <a:lnTo>
                    <a:pt x="1489" y="1669"/>
                  </a:lnTo>
                  <a:lnTo>
                    <a:pt x="1399" y="1651"/>
                  </a:lnTo>
                  <a:lnTo>
                    <a:pt x="1303" y="1638"/>
                  </a:lnTo>
                  <a:lnTo>
                    <a:pt x="1202" y="1628"/>
                  </a:lnTo>
                  <a:lnTo>
                    <a:pt x="1097" y="1622"/>
                  </a:lnTo>
                  <a:lnTo>
                    <a:pt x="990" y="16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1" name="AutoShape 17">
              <a:extLst>
                <a:ext uri="{FF2B5EF4-FFF2-40B4-BE49-F238E27FC236}">
                  <a16:creationId xmlns:a16="http://schemas.microsoft.com/office/drawing/2014/main" id="{B8E9C0EA-E857-5BB8-E52F-FC5AB8C81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0" y="2812308"/>
              <a:ext cx="5197452" cy="2362610"/>
            </a:xfrm>
            <a:custGeom>
              <a:avLst/>
              <a:gdLst>
                <a:gd name="T0" fmla="+- 0 3068 1620"/>
                <a:gd name="T1" fmla="*/ T0 w 4695"/>
                <a:gd name="T2" fmla="+- 0 3247 1799"/>
                <a:gd name="T3" fmla="*/ 3247 h 1509"/>
                <a:gd name="T4" fmla="+- 0 3051 1620"/>
                <a:gd name="T5" fmla="*/ T4 w 4695"/>
                <a:gd name="T6" fmla="+- 0 3239 1799"/>
                <a:gd name="T7" fmla="*/ 3239 h 1509"/>
                <a:gd name="T8" fmla="+- 0 2948 1620"/>
                <a:gd name="T9" fmla="*/ T8 w 4695"/>
                <a:gd name="T10" fmla="+- 0 3187 1799"/>
                <a:gd name="T11" fmla="*/ 3187 h 1509"/>
                <a:gd name="T12" fmla="+- 0 2948 1620"/>
                <a:gd name="T13" fmla="*/ T12 w 4695"/>
                <a:gd name="T14" fmla="+- 0 3239 1799"/>
                <a:gd name="T15" fmla="*/ 3239 h 1509"/>
                <a:gd name="T16" fmla="+- 0 1628 1620"/>
                <a:gd name="T17" fmla="*/ T16 w 4695"/>
                <a:gd name="T18" fmla="+- 0 3239 1799"/>
                <a:gd name="T19" fmla="*/ 3239 h 1509"/>
                <a:gd name="T20" fmla="+- 0 1623 1620"/>
                <a:gd name="T21" fmla="*/ T20 w 4695"/>
                <a:gd name="T22" fmla="+- 0 3241 1799"/>
                <a:gd name="T23" fmla="*/ 3241 h 1509"/>
                <a:gd name="T24" fmla="+- 0 1620 1620"/>
                <a:gd name="T25" fmla="*/ T24 w 4695"/>
                <a:gd name="T26" fmla="+- 0 3247 1799"/>
                <a:gd name="T27" fmla="*/ 3247 h 1509"/>
                <a:gd name="T28" fmla="+- 0 1623 1620"/>
                <a:gd name="T29" fmla="*/ T28 w 4695"/>
                <a:gd name="T30" fmla="+- 0 3252 1799"/>
                <a:gd name="T31" fmla="*/ 3252 h 1509"/>
                <a:gd name="T32" fmla="+- 0 1628 1620"/>
                <a:gd name="T33" fmla="*/ T32 w 4695"/>
                <a:gd name="T34" fmla="+- 0 3255 1799"/>
                <a:gd name="T35" fmla="*/ 3255 h 1509"/>
                <a:gd name="T36" fmla="+- 0 2948 1620"/>
                <a:gd name="T37" fmla="*/ T36 w 4695"/>
                <a:gd name="T38" fmla="+- 0 3255 1799"/>
                <a:gd name="T39" fmla="*/ 3255 h 1509"/>
                <a:gd name="T40" fmla="+- 0 2948 1620"/>
                <a:gd name="T41" fmla="*/ T40 w 4695"/>
                <a:gd name="T42" fmla="+- 0 3307 1799"/>
                <a:gd name="T43" fmla="*/ 3307 h 1509"/>
                <a:gd name="T44" fmla="+- 0 3053 1620"/>
                <a:gd name="T45" fmla="*/ T44 w 4695"/>
                <a:gd name="T46" fmla="+- 0 3255 1799"/>
                <a:gd name="T47" fmla="*/ 3255 h 1509"/>
                <a:gd name="T48" fmla="+- 0 3068 1620"/>
                <a:gd name="T49" fmla="*/ T48 w 4695"/>
                <a:gd name="T50" fmla="+- 0 3247 1799"/>
                <a:gd name="T51" fmla="*/ 3247 h 1509"/>
                <a:gd name="T52" fmla="+- 0 3075 1620"/>
                <a:gd name="T53" fmla="*/ T52 w 4695"/>
                <a:gd name="T54" fmla="+- 0 1807 1799"/>
                <a:gd name="T55" fmla="*/ 1807 h 1509"/>
                <a:gd name="T56" fmla="+- 0 3074 1620"/>
                <a:gd name="T57" fmla="*/ T56 w 4695"/>
                <a:gd name="T58" fmla="+- 0 1803 1799"/>
                <a:gd name="T59" fmla="*/ 1803 h 1509"/>
                <a:gd name="T60" fmla="+- 0 3068 1620"/>
                <a:gd name="T61" fmla="*/ T60 w 4695"/>
                <a:gd name="T62" fmla="+- 0 1799 1799"/>
                <a:gd name="T63" fmla="*/ 1799 h 1509"/>
                <a:gd name="T64" fmla="+- 0 3063 1620"/>
                <a:gd name="T65" fmla="*/ T64 w 4695"/>
                <a:gd name="T66" fmla="+- 0 1801 1799"/>
                <a:gd name="T67" fmla="*/ 1801 h 1509"/>
                <a:gd name="T68" fmla="+- 0 1713 1620"/>
                <a:gd name="T69" fmla="*/ T68 w 4695"/>
                <a:gd name="T70" fmla="+- 0 2983 1799"/>
                <a:gd name="T71" fmla="*/ 2983 h 1509"/>
                <a:gd name="T72" fmla="+- 0 1678 1620"/>
                <a:gd name="T73" fmla="*/ T72 w 4695"/>
                <a:gd name="T74" fmla="+- 0 2943 1799"/>
                <a:gd name="T75" fmla="*/ 2943 h 1509"/>
                <a:gd name="T76" fmla="+- 0 1628 1620"/>
                <a:gd name="T77" fmla="*/ T76 w 4695"/>
                <a:gd name="T78" fmla="+- 0 3067 1799"/>
                <a:gd name="T79" fmla="*/ 3067 h 1509"/>
                <a:gd name="T80" fmla="+- 0 1757 1620"/>
                <a:gd name="T81" fmla="*/ T80 w 4695"/>
                <a:gd name="T82" fmla="+- 0 3033 1799"/>
                <a:gd name="T83" fmla="*/ 3033 h 1509"/>
                <a:gd name="T84" fmla="+- 0 1736 1620"/>
                <a:gd name="T85" fmla="*/ T84 w 4695"/>
                <a:gd name="T86" fmla="+- 0 3009 1799"/>
                <a:gd name="T87" fmla="*/ 3009 h 1509"/>
                <a:gd name="T88" fmla="+- 0 1723 1620"/>
                <a:gd name="T89" fmla="*/ T88 w 4695"/>
                <a:gd name="T90" fmla="+- 0 2993 1799"/>
                <a:gd name="T91" fmla="*/ 2993 h 1509"/>
                <a:gd name="T92" fmla="+- 0 3072 1620"/>
                <a:gd name="T93" fmla="*/ T92 w 4695"/>
                <a:gd name="T94" fmla="+- 0 1812 1799"/>
                <a:gd name="T95" fmla="*/ 1812 h 1509"/>
                <a:gd name="T96" fmla="+- 0 3075 1620"/>
                <a:gd name="T97" fmla="*/ T96 w 4695"/>
                <a:gd name="T98" fmla="+- 0 1807 1799"/>
                <a:gd name="T99" fmla="*/ 1807 h 1509"/>
                <a:gd name="T100" fmla="+- 0 6308 1620"/>
                <a:gd name="T101" fmla="*/ T100 w 4695"/>
                <a:gd name="T102" fmla="+- 0 3247 1799"/>
                <a:gd name="T103" fmla="*/ 3247 h 1509"/>
                <a:gd name="T104" fmla="+- 0 6291 1620"/>
                <a:gd name="T105" fmla="*/ T104 w 4695"/>
                <a:gd name="T106" fmla="+- 0 3239 1799"/>
                <a:gd name="T107" fmla="*/ 3239 h 1509"/>
                <a:gd name="T108" fmla="+- 0 6188 1620"/>
                <a:gd name="T109" fmla="*/ T108 w 4695"/>
                <a:gd name="T110" fmla="+- 0 3187 1799"/>
                <a:gd name="T111" fmla="*/ 3187 h 1509"/>
                <a:gd name="T112" fmla="+- 0 6188 1620"/>
                <a:gd name="T113" fmla="*/ T112 w 4695"/>
                <a:gd name="T114" fmla="+- 0 3239 1799"/>
                <a:gd name="T115" fmla="*/ 3239 h 1509"/>
                <a:gd name="T116" fmla="+- 0 5048 1620"/>
                <a:gd name="T117" fmla="*/ T116 w 4695"/>
                <a:gd name="T118" fmla="+- 0 3239 1799"/>
                <a:gd name="T119" fmla="*/ 3239 h 1509"/>
                <a:gd name="T120" fmla="+- 0 5043 1620"/>
                <a:gd name="T121" fmla="*/ T120 w 4695"/>
                <a:gd name="T122" fmla="+- 0 3241 1799"/>
                <a:gd name="T123" fmla="*/ 3241 h 1509"/>
                <a:gd name="T124" fmla="+- 0 5040 1620"/>
                <a:gd name="T125" fmla="*/ T124 w 4695"/>
                <a:gd name="T126" fmla="+- 0 3247 1799"/>
                <a:gd name="T127" fmla="*/ 3247 h 1509"/>
                <a:gd name="T128" fmla="+- 0 5043 1620"/>
                <a:gd name="T129" fmla="*/ T128 w 4695"/>
                <a:gd name="T130" fmla="+- 0 3252 1799"/>
                <a:gd name="T131" fmla="*/ 3252 h 1509"/>
                <a:gd name="T132" fmla="+- 0 5048 1620"/>
                <a:gd name="T133" fmla="*/ T132 w 4695"/>
                <a:gd name="T134" fmla="+- 0 3255 1799"/>
                <a:gd name="T135" fmla="*/ 3255 h 1509"/>
                <a:gd name="T136" fmla="+- 0 6188 1620"/>
                <a:gd name="T137" fmla="*/ T136 w 4695"/>
                <a:gd name="T138" fmla="+- 0 3255 1799"/>
                <a:gd name="T139" fmla="*/ 3255 h 1509"/>
                <a:gd name="T140" fmla="+- 0 6188 1620"/>
                <a:gd name="T141" fmla="*/ T140 w 4695"/>
                <a:gd name="T142" fmla="+- 0 3307 1799"/>
                <a:gd name="T143" fmla="*/ 3307 h 1509"/>
                <a:gd name="T144" fmla="+- 0 6293 1620"/>
                <a:gd name="T145" fmla="*/ T144 w 4695"/>
                <a:gd name="T146" fmla="+- 0 3255 1799"/>
                <a:gd name="T147" fmla="*/ 3255 h 1509"/>
                <a:gd name="T148" fmla="+- 0 6308 1620"/>
                <a:gd name="T149" fmla="*/ T148 w 4695"/>
                <a:gd name="T150" fmla="+- 0 3247 1799"/>
                <a:gd name="T151" fmla="*/ 3247 h 1509"/>
                <a:gd name="T152" fmla="+- 0 6315 1620"/>
                <a:gd name="T153" fmla="*/ T152 w 4695"/>
                <a:gd name="T154" fmla="+- 0 2886 1799"/>
                <a:gd name="T155" fmla="*/ 2886 h 1509"/>
                <a:gd name="T156" fmla="+- 0 6312 1620"/>
                <a:gd name="T157" fmla="*/ T156 w 4695"/>
                <a:gd name="T158" fmla="+- 0 2881 1799"/>
                <a:gd name="T159" fmla="*/ 2881 h 1509"/>
                <a:gd name="T160" fmla="+- 0 5143 1620"/>
                <a:gd name="T161" fmla="*/ T160 w 4695"/>
                <a:gd name="T162" fmla="+- 0 1879 1799"/>
                <a:gd name="T163" fmla="*/ 1879 h 1509"/>
                <a:gd name="T164" fmla="+- 0 5156 1620"/>
                <a:gd name="T165" fmla="*/ T164 w 4695"/>
                <a:gd name="T166" fmla="+- 0 1865 1799"/>
                <a:gd name="T167" fmla="*/ 1865 h 1509"/>
                <a:gd name="T168" fmla="+- 0 5177 1620"/>
                <a:gd name="T169" fmla="*/ T168 w 4695"/>
                <a:gd name="T170" fmla="+- 0 1840 1799"/>
                <a:gd name="T171" fmla="*/ 1840 h 1509"/>
                <a:gd name="T172" fmla="+- 0 5048 1620"/>
                <a:gd name="T173" fmla="*/ T172 w 4695"/>
                <a:gd name="T174" fmla="+- 0 1807 1799"/>
                <a:gd name="T175" fmla="*/ 1807 h 1509"/>
                <a:gd name="T176" fmla="+- 0 5099 1620"/>
                <a:gd name="T177" fmla="*/ T176 w 4695"/>
                <a:gd name="T178" fmla="+- 0 1931 1799"/>
                <a:gd name="T179" fmla="*/ 1931 h 1509"/>
                <a:gd name="T180" fmla="+- 0 5133 1620"/>
                <a:gd name="T181" fmla="*/ T180 w 4695"/>
                <a:gd name="T182" fmla="+- 0 1891 1799"/>
                <a:gd name="T183" fmla="*/ 1891 h 1509"/>
                <a:gd name="T184" fmla="+- 0 6303 1620"/>
                <a:gd name="T185" fmla="*/ T184 w 4695"/>
                <a:gd name="T186" fmla="+- 0 2892 1799"/>
                <a:gd name="T187" fmla="*/ 2892 h 1509"/>
                <a:gd name="T188" fmla="+- 0 6308 1620"/>
                <a:gd name="T189" fmla="*/ T188 w 4695"/>
                <a:gd name="T190" fmla="+- 0 2895 1799"/>
                <a:gd name="T191" fmla="*/ 2895 h 1509"/>
                <a:gd name="T192" fmla="+- 0 6314 1620"/>
                <a:gd name="T193" fmla="*/ T192 w 4695"/>
                <a:gd name="T194" fmla="+- 0 2892 1799"/>
                <a:gd name="T195" fmla="*/ 2892 h 1509"/>
                <a:gd name="T196" fmla="+- 0 6315 1620"/>
                <a:gd name="T197" fmla="*/ T196 w 4695"/>
                <a:gd name="T198" fmla="+- 0 2886 1799"/>
                <a:gd name="T199" fmla="*/ 2886 h 15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4695" h="1509">
                  <a:moveTo>
                    <a:pt x="1448" y="1448"/>
                  </a:moveTo>
                  <a:lnTo>
                    <a:pt x="1431" y="1440"/>
                  </a:lnTo>
                  <a:lnTo>
                    <a:pt x="1328" y="1388"/>
                  </a:lnTo>
                  <a:lnTo>
                    <a:pt x="1328" y="1440"/>
                  </a:lnTo>
                  <a:lnTo>
                    <a:pt x="8" y="1440"/>
                  </a:lnTo>
                  <a:lnTo>
                    <a:pt x="3" y="1442"/>
                  </a:lnTo>
                  <a:lnTo>
                    <a:pt x="0" y="1448"/>
                  </a:lnTo>
                  <a:lnTo>
                    <a:pt x="3" y="1453"/>
                  </a:lnTo>
                  <a:lnTo>
                    <a:pt x="8" y="1456"/>
                  </a:lnTo>
                  <a:lnTo>
                    <a:pt x="1328" y="1456"/>
                  </a:lnTo>
                  <a:lnTo>
                    <a:pt x="1328" y="1508"/>
                  </a:lnTo>
                  <a:lnTo>
                    <a:pt x="1433" y="1456"/>
                  </a:lnTo>
                  <a:lnTo>
                    <a:pt x="1448" y="1448"/>
                  </a:lnTo>
                  <a:close/>
                  <a:moveTo>
                    <a:pt x="1455" y="8"/>
                  </a:moveTo>
                  <a:lnTo>
                    <a:pt x="1454" y="4"/>
                  </a:lnTo>
                  <a:lnTo>
                    <a:pt x="1448" y="0"/>
                  </a:lnTo>
                  <a:lnTo>
                    <a:pt x="1443" y="2"/>
                  </a:lnTo>
                  <a:lnTo>
                    <a:pt x="93" y="1184"/>
                  </a:lnTo>
                  <a:lnTo>
                    <a:pt x="58" y="1144"/>
                  </a:lnTo>
                  <a:lnTo>
                    <a:pt x="8" y="1268"/>
                  </a:lnTo>
                  <a:lnTo>
                    <a:pt x="137" y="1234"/>
                  </a:lnTo>
                  <a:lnTo>
                    <a:pt x="116" y="1210"/>
                  </a:lnTo>
                  <a:lnTo>
                    <a:pt x="103" y="1194"/>
                  </a:lnTo>
                  <a:lnTo>
                    <a:pt x="1452" y="13"/>
                  </a:lnTo>
                  <a:lnTo>
                    <a:pt x="1455" y="8"/>
                  </a:lnTo>
                  <a:close/>
                  <a:moveTo>
                    <a:pt x="4688" y="1448"/>
                  </a:moveTo>
                  <a:lnTo>
                    <a:pt x="4671" y="1440"/>
                  </a:lnTo>
                  <a:lnTo>
                    <a:pt x="4568" y="1388"/>
                  </a:lnTo>
                  <a:lnTo>
                    <a:pt x="4568" y="1440"/>
                  </a:lnTo>
                  <a:lnTo>
                    <a:pt x="3428" y="1440"/>
                  </a:lnTo>
                  <a:lnTo>
                    <a:pt x="3423" y="1442"/>
                  </a:lnTo>
                  <a:lnTo>
                    <a:pt x="3420" y="1448"/>
                  </a:lnTo>
                  <a:lnTo>
                    <a:pt x="3423" y="1453"/>
                  </a:lnTo>
                  <a:lnTo>
                    <a:pt x="3428" y="1456"/>
                  </a:lnTo>
                  <a:lnTo>
                    <a:pt x="4568" y="1456"/>
                  </a:lnTo>
                  <a:lnTo>
                    <a:pt x="4568" y="1508"/>
                  </a:lnTo>
                  <a:lnTo>
                    <a:pt x="4673" y="1456"/>
                  </a:lnTo>
                  <a:lnTo>
                    <a:pt x="4688" y="1448"/>
                  </a:lnTo>
                  <a:close/>
                  <a:moveTo>
                    <a:pt x="4695" y="1087"/>
                  </a:moveTo>
                  <a:lnTo>
                    <a:pt x="4692" y="1082"/>
                  </a:lnTo>
                  <a:lnTo>
                    <a:pt x="3523" y="80"/>
                  </a:lnTo>
                  <a:lnTo>
                    <a:pt x="3536" y="66"/>
                  </a:lnTo>
                  <a:lnTo>
                    <a:pt x="3557" y="41"/>
                  </a:lnTo>
                  <a:lnTo>
                    <a:pt x="3428" y="8"/>
                  </a:lnTo>
                  <a:lnTo>
                    <a:pt x="3479" y="132"/>
                  </a:lnTo>
                  <a:lnTo>
                    <a:pt x="3513" y="92"/>
                  </a:lnTo>
                  <a:lnTo>
                    <a:pt x="4683" y="1093"/>
                  </a:lnTo>
                  <a:lnTo>
                    <a:pt x="4688" y="1096"/>
                  </a:lnTo>
                  <a:lnTo>
                    <a:pt x="4694" y="1093"/>
                  </a:lnTo>
                  <a:lnTo>
                    <a:pt x="4695" y="1087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C20CCD55-D923-9FF8-CF41-96EC4FFB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7920" y="7306789"/>
              <a:ext cx="2166061" cy="898927"/>
            </a:xfrm>
            <a:custGeom>
              <a:avLst/>
              <a:gdLst>
                <a:gd name="T0" fmla="+- 0 4058 3068"/>
                <a:gd name="T1" fmla="*/ T0 w 1980"/>
                <a:gd name="T2" fmla="+- 0 5228 5228"/>
                <a:gd name="T3" fmla="*/ 5228 h 720"/>
                <a:gd name="T4" fmla="+- 0 3950 3068"/>
                <a:gd name="T5" fmla="*/ T4 w 1980"/>
                <a:gd name="T6" fmla="+- 0 5230 5228"/>
                <a:gd name="T7" fmla="*/ 5230 h 720"/>
                <a:gd name="T8" fmla="+- 0 3845 3068"/>
                <a:gd name="T9" fmla="*/ T8 w 1980"/>
                <a:gd name="T10" fmla="+- 0 5236 5228"/>
                <a:gd name="T11" fmla="*/ 5236 h 720"/>
                <a:gd name="T12" fmla="+- 0 3744 3068"/>
                <a:gd name="T13" fmla="*/ T12 w 1980"/>
                <a:gd name="T14" fmla="+- 0 5246 5228"/>
                <a:gd name="T15" fmla="*/ 5246 h 720"/>
                <a:gd name="T16" fmla="+- 0 3648 3068"/>
                <a:gd name="T17" fmla="*/ T16 w 1980"/>
                <a:gd name="T18" fmla="+- 0 5259 5228"/>
                <a:gd name="T19" fmla="*/ 5259 h 720"/>
                <a:gd name="T20" fmla="+- 0 3558 3068"/>
                <a:gd name="T21" fmla="*/ T20 w 1980"/>
                <a:gd name="T22" fmla="+- 0 5277 5228"/>
                <a:gd name="T23" fmla="*/ 5277 h 720"/>
                <a:gd name="T24" fmla="+- 0 3473 3068"/>
                <a:gd name="T25" fmla="*/ T24 w 1980"/>
                <a:gd name="T26" fmla="+- 0 5297 5228"/>
                <a:gd name="T27" fmla="*/ 5297 h 720"/>
                <a:gd name="T28" fmla="+- 0 3394 3068"/>
                <a:gd name="T29" fmla="*/ T28 w 1980"/>
                <a:gd name="T30" fmla="+- 0 5320 5228"/>
                <a:gd name="T31" fmla="*/ 5320 h 720"/>
                <a:gd name="T32" fmla="+- 0 3322 3068"/>
                <a:gd name="T33" fmla="*/ T32 w 1980"/>
                <a:gd name="T34" fmla="+- 0 5346 5228"/>
                <a:gd name="T35" fmla="*/ 5346 h 720"/>
                <a:gd name="T36" fmla="+- 0 3258 3068"/>
                <a:gd name="T37" fmla="*/ T36 w 1980"/>
                <a:gd name="T38" fmla="+- 0 5375 5228"/>
                <a:gd name="T39" fmla="*/ 5375 h 720"/>
                <a:gd name="T40" fmla="+- 0 3203 3068"/>
                <a:gd name="T41" fmla="*/ T40 w 1980"/>
                <a:gd name="T42" fmla="+- 0 5406 5228"/>
                <a:gd name="T43" fmla="*/ 5406 h 720"/>
                <a:gd name="T44" fmla="+- 0 3118 3068"/>
                <a:gd name="T45" fmla="*/ T44 w 1980"/>
                <a:gd name="T46" fmla="+- 0 5474 5228"/>
                <a:gd name="T47" fmla="*/ 5474 h 720"/>
                <a:gd name="T48" fmla="+- 0 3073 3068"/>
                <a:gd name="T49" fmla="*/ T48 w 1980"/>
                <a:gd name="T50" fmla="+- 0 5548 5228"/>
                <a:gd name="T51" fmla="*/ 5548 h 720"/>
                <a:gd name="T52" fmla="+- 0 3068 3068"/>
                <a:gd name="T53" fmla="*/ T52 w 1980"/>
                <a:gd name="T54" fmla="+- 0 5588 5228"/>
                <a:gd name="T55" fmla="*/ 5588 h 720"/>
                <a:gd name="T56" fmla="+- 0 3073 3068"/>
                <a:gd name="T57" fmla="*/ T56 w 1980"/>
                <a:gd name="T58" fmla="+- 0 5627 5228"/>
                <a:gd name="T59" fmla="*/ 5627 h 720"/>
                <a:gd name="T60" fmla="+- 0 3118 3068"/>
                <a:gd name="T61" fmla="*/ T60 w 1980"/>
                <a:gd name="T62" fmla="+- 0 5701 5228"/>
                <a:gd name="T63" fmla="*/ 5701 h 720"/>
                <a:gd name="T64" fmla="+- 0 3203 3068"/>
                <a:gd name="T65" fmla="*/ T64 w 1980"/>
                <a:gd name="T66" fmla="+- 0 5769 5228"/>
                <a:gd name="T67" fmla="*/ 5769 h 720"/>
                <a:gd name="T68" fmla="+- 0 3258 3068"/>
                <a:gd name="T69" fmla="*/ T68 w 1980"/>
                <a:gd name="T70" fmla="+- 0 5800 5228"/>
                <a:gd name="T71" fmla="*/ 5800 h 720"/>
                <a:gd name="T72" fmla="+- 0 3322 3068"/>
                <a:gd name="T73" fmla="*/ T72 w 1980"/>
                <a:gd name="T74" fmla="+- 0 5829 5228"/>
                <a:gd name="T75" fmla="*/ 5829 h 720"/>
                <a:gd name="T76" fmla="+- 0 3394 3068"/>
                <a:gd name="T77" fmla="*/ T76 w 1980"/>
                <a:gd name="T78" fmla="+- 0 5855 5228"/>
                <a:gd name="T79" fmla="*/ 5855 h 720"/>
                <a:gd name="T80" fmla="+- 0 3473 3068"/>
                <a:gd name="T81" fmla="*/ T80 w 1980"/>
                <a:gd name="T82" fmla="+- 0 5878 5228"/>
                <a:gd name="T83" fmla="*/ 5878 h 720"/>
                <a:gd name="T84" fmla="+- 0 3558 3068"/>
                <a:gd name="T85" fmla="*/ T84 w 1980"/>
                <a:gd name="T86" fmla="+- 0 5898 5228"/>
                <a:gd name="T87" fmla="*/ 5898 h 720"/>
                <a:gd name="T88" fmla="+- 0 3648 3068"/>
                <a:gd name="T89" fmla="*/ T88 w 1980"/>
                <a:gd name="T90" fmla="+- 0 5916 5228"/>
                <a:gd name="T91" fmla="*/ 5916 h 720"/>
                <a:gd name="T92" fmla="+- 0 3744 3068"/>
                <a:gd name="T93" fmla="*/ T92 w 1980"/>
                <a:gd name="T94" fmla="+- 0 5929 5228"/>
                <a:gd name="T95" fmla="*/ 5929 h 720"/>
                <a:gd name="T96" fmla="+- 0 3845 3068"/>
                <a:gd name="T97" fmla="*/ T96 w 1980"/>
                <a:gd name="T98" fmla="+- 0 5939 5228"/>
                <a:gd name="T99" fmla="*/ 5939 h 720"/>
                <a:gd name="T100" fmla="+- 0 3950 3068"/>
                <a:gd name="T101" fmla="*/ T100 w 1980"/>
                <a:gd name="T102" fmla="+- 0 5945 5228"/>
                <a:gd name="T103" fmla="*/ 5945 h 720"/>
                <a:gd name="T104" fmla="+- 0 4058 3068"/>
                <a:gd name="T105" fmla="*/ T104 w 1980"/>
                <a:gd name="T106" fmla="+- 0 5948 5228"/>
                <a:gd name="T107" fmla="*/ 5948 h 720"/>
                <a:gd name="T108" fmla="+- 0 4165 3068"/>
                <a:gd name="T109" fmla="*/ T108 w 1980"/>
                <a:gd name="T110" fmla="+- 0 5945 5228"/>
                <a:gd name="T111" fmla="*/ 5945 h 720"/>
                <a:gd name="T112" fmla="+- 0 4270 3068"/>
                <a:gd name="T113" fmla="*/ T112 w 1980"/>
                <a:gd name="T114" fmla="+- 0 5939 5228"/>
                <a:gd name="T115" fmla="*/ 5939 h 720"/>
                <a:gd name="T116" fmla="+- 0 4371 3068"/>
                <a:gd name="T117" fmla="*/ T116 w 1980"/>
                <a:gd name="T118" fmla="+- 0 5929 5228"/>
                <a:gd name="T119" fmla="*/ 5929 h 720"/>
                <a:gd name="T120" fmla="+- 0 4467 3068"/>
                <a:gd name="T121" fmla="*/ T120 w 1980"/>
                <a:gd name="T122" fmla="+- 0 5916 5228"/>
                <a:gd name="T123" fmla="*/ 5916 h 720"/>
                <a:gd name="T124" fmla="+- 0 4557 3068"/>
                <a:gd name="T125" fmla="*/ T124 w 1980"/>
                <a:gd name="T126" fmla="+- 0 5898 5228"/>
                <a:gd name="T127" fmla="*/ 5898 h 720"/>
                <a:gd name="T128" fmla="+- 0 4642 3068"/>
                <a:gd name="T129" fmla="*/ T128 w 1980"/>
                <a:gd name="T130" fmla="+- 0 5878 5228"/>
                <a:gd name="T131" fmla="*/ 5878 h 720"/>
                <a:gd name="T132" fmla="+- 0 4721 3068"/>
                <a:gd name="T133" fmla="*/ T132 w 1980"/>
                <a:gd name="T134" fmla="+- 0 5855 5228"/>
                <a:gd name="T135" fmla="*/ 5855 h 720"/>
                <a:gd name="T136" fmla="+- 0 4793 3068"/>
                <a:gd name="T137" fmla="*/ T136 w 1980"/>
                <a:gd name="T138" fmla="+- 0 5829 5228"/>
                <a:gd name="T139" fmla="*/ 5829 h 720"/>
                <a:gd name="T140" fmla="+- 0 4857 3068"/>
                <a:gd name="T141" fmla="*/ T140 w 1980"/>
                <a:gd name="T142" fmla="+- 0 5800 5228"/>
                <a:gd name="T143" fmla="*/ 5800 h 720"/>
                <a:gd name="T144" fmla="+- 0 4912 3068"/>
                <a:gd name="T145" fmla="*/ T144 w 1980"/>
                <a:gd name="T146" fmla="+- 0 5769 5228"/>
                <a:gd name="T147" fmla="*/ 5769 h 720"/>
                <a:gd name="T148" fmla="+- 0 4997 3068"/>
                <a:gd name="T149" fmla="*/ T148 w 1980"/>
                <a:gd name="T150" fmla="+- 0 5701 5228"/>
                <a:gd name="T151" fmla="*/ 5701 h 720"/>
                <a:gd name="T152" fmla="+- 0 5042 3068"/>
                <a:gd name="T153" fmla="*/ T152 w 1980"/>
                <a:gd name="T154" fmla="+- 0 5627 5228"/>
                <a:gd name="T155" fmla="*/ 5627 h 720"/>
                <a:gd name="T156" fmla="+- 0 5048 3068"/>
                <a:gd name="T157" fmla="*/ T156 w 1980"/>
                <a:gd name="T158" fmla="+- 0 5588 5228"/>
                <a:gd name="T159" fmla="*/ 5588 h 720"/>
                <a:gd name="T160" fmla="+- 0 5042 3068"/>
                <a:gd name="T161" fmla="*/ T160 w 1980"/>
                <a:gd name="T162" fmla="+- 0 5548 5228"/>
                <a:gd name="T163" fmla="*/ 5548 h 720"/>
                <a:gd name="T164" fmla="+- 0 4997 3068"/>
                <a:gd name="T165" fmla="*/ T164 w 1980"/>
                <a:gd name="T166" fmla="+- 0 5474 5228"/>
                <a:gd name="T167" fmla="*/ 5474 h 720"/>
                <a:gd name="T168" fmla="+- 0 4912 3068"/>
                <a:gd name="T169" fmla="*/ T168 w 1980"/>
                <a:gd name="T170" fmla="+- 0 5406 5228"/>
                <a:gd name="T171" fmla="*/ 5406 h 720"/>
                <a:gd name="T172" fmla="+- 0 4857 3068"/>
                <a:gd name="T173" fmla="*/ T172 w 1980"/>
                <a:gd name="T174" fmla="+- 0 5375 5228"/>
                <a:gd name="T175" fmla="*/ 5375 h 720"/>
                <a:gd name="T176" fmla="+- 0 4793 3068"/>
                <a:gd name="T177" fmla="*/ T176 w 1980"/>
                <a:gd name="T178" fmla="+- 0 5346 5228"/>
                <a:gd name="T179" fmla="*/ 5346 h 720"/>
                <a:gd name="T180" fmla="+- 0 4721 3068"/>
                <a:gd name="T181" fmla="*/ T180 w 1980"/>
                <a:gd name="T182" fmla="+- 0 5320 5228"/>
                <a:gd name="T183" fmla="*/ 5320 h 720"/>
                <a:gd name="T184" fmla="+- 0 4642 3068"/>
                <a:gd name="T185" fmla="*/ T184 w 1980"/>
                <a:gd name="T186" fmla="+- 0 5297 5228"/>
                <a:gd name="T187" fmla="*/ 5297 h 720"/>
                <a:gd name="T188" fmla="+- 0 4557 3068"/>
                <a:gd name="T189" fmla="*/ T188 w 1980"/>
                <a:gd name="T190" fmla="+- 0 5277 5228"/>
                <a:gd name="T191" fmla="*/ 5277 h 720"/>
                <a:gd name="T192" fmla="+- 0 4467 3068"/>
                <a:gd name="T193" fmla="*/ T192 w 1980"/>
                <a:gd name="T194" fmla="+- 0 5259 5228"/>
                <a:gd name="T195" fmla="*/ 5259 h 720"/>
                <a:gd name="T196" fmla="+- 0 4371 3068"/>
                <a:gd name="T197" fmla="*/ T196 w 1980"/>
                <a:gd name="T198" fmla="+- 0 5246 5228"/>
                <a:gd name="T199" fmla="*/ 5246 h 720"/>
                <a:gd name="T200" fmla="+- 0 4270 3068"/>
                <a:gd name="T201" fmla="*/ T200 w 1980"/>
                <a:gd name="T202" fmla="+- 0 5236 5228"/>
                <a:gd name="T203" fmla="*/ 5236 h 720"/>
                <a:gd name="T204" fmla="+- 0 4165 3068"/>
                <a:gd name="T205" fmla="*/ T204 w 1980"/>
                <a:gd name="T206" fmla="+- 0 5230 5228"/>
                <a:gd name="T207" fmla="*/ 5230 h 720"/>
                <a:gd name="T208" fmla="+- 0 4058 3068"/>
                <a:gd name="T209" fmla="*/ T208 w 1980"/>
                <a:gd name="T210" fmla="+- 0 5228 5228"/>
                <a:gd name="T211" fmla="*/ 5228 h 7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</a:cxnLst>
              <a:rect l="0" t="0" r="r" b="b"/>
              <a:pathLst>
                <a:path w="1980" h="720">
                  <a:moveTo>
                    <a:pt x="990" y="0"/>
                  </a:moveTo>
                  <a:lnTo>
                    <a:pt x="882" y="2"/>
                  </a:lnTo>
                  <a:lnTo>
                    <a:pt x="777" y="8"/>
                  </a:lnTo>
                  <a:lnTo>
                    <a:pt x="676" y="18"/>
                  </a:lnTo>
                  <a:lnTo>
                    <a:pt x="580" y="31"/>
                  </a:lnTo>
                  <a:lnTo>
                    <a:pt x="490" y="49"/>
                  </a:lnTo>
                  <a:lnTo>
                    <a:pt x="405" y="69"/>
                  </a:lnTo>
                  <a:lnTo>
                    <a:pt x="326" y="92"/>
                  </a:lnTo>
                  <a:lnTo>
                    <a:pt x="254" y="118"/>
                  </a:lnTo>
                  <a:lnTo>
                    <a:pt x="190" y="147"/>
                  </a:lnTo>
                  <a:lnTo>
                    <a:pt x="135" y="178"/>
                  </a:lnTo>
                  <a:lnTo>
                    <a:pt x="50" y="246"/>
                  </a:lnTo>
                  <a:lnTo>
                    <a:pt x="5" y="320"/>
                  </a:lnTo>
                  <a:lnTo>
                    <a:pt x="0" y="360"/>
                  </a:lnTo>
                  <a:lnTo>
                    <a:pt x="5" y="399"/>
                  </a:lnTo>
                  <a:lnTo>
                    <a:pt x="50" y="473"/>
                  </a:lnTo>
                  <a:lnTo>
                    <a:pt x="135" y="541"/>
                  </a:lnTo>
                  <a:lnTo>
                    <a:pt x="190" y="572"/>
                  </a:lnTo>
                  <a:lnTo>
                    <a:pt x="254" y="601"/>
                  </a:lnTo>
                  <a:lnTo>
                    <a:pt x="326" y="627"/>
                  </a:lnTo>
                  <a:lnTo>
                    <a:pt x="405" y="650"/>
                  </a:lnTo>
                  <a:lnTo>
                    <a:pt x="490" y="670"/>
                  </a:lnTo>
                  <a:lnTo>
                    <a:pt x="580" y="688"/>
                  </a:lnTo>
                  <a:lnTo>
                    <a:pt x="676" y="701"/>
                  </a:lnTo>
                  <a:lnTo>
                    <a:pt x="777" y="711"/>
                  </a:lnTo>
                  <a:lnTo>
                    <a:pt x="882" y="717"/>
                  </a:lnTo>
                  <a:lnTo>
                    <a:pt x="990" y="720"/>
                  </a:lnTo>
                  <a:lnTo>
                    <a:pt x="1097" y="717"/>
                  </a:lnTo>
                  <a:lnTo>
                    <a:pt x="1202" y="711"/>
                  </a:lnTo>
                  <a:lnTo>
                    <a:pt x="1303" y="701"/>
                  </a:lnTo>
                  <a:lnTo>
                    <a:pt x="1399" y="688"/>
                  </a:lnTo>
                  <a:lnTo>
                    <a:pt x="1489" y="670"/>
                  </a:lnTo>
                  <a:lnTo>
                    <a:pt x="1574" y="650"/>
                  </a:lnTo>
                  <a:lnTo>
                    <a:pt x="1653" y="627"/>
                  </a:lnTo>
                  <a:lnTo>
                    <a:pt x="1725" y="601"/>
                  </a:lnTo>
                  <a:lnTo>
                    <a:pt x="1789" y="572"/>
                  </a:lnTo>
                  <a:lnTo>
                    <a:pt x="1844" y="541"/>
                  </a:lnTo>
                  <a:lnTo>
                    <a:pt x="1929" y="473"/>
                  </a:lnTo>
                  <a:lnTo>
                    <a:pt x="1974" y="399"/>
                  </a:lnTo>
                  <a:lnTo>
                    <a:pt x="1980" y="360"/>
                  </a:lnTo>
                  <a:lnTo>
                    <a:pt x="1974" y="320"/>
                  </a:lnTo>
                  <a:lnTo>
                    <a:pt x="1929" y="246"/>
                  </a:lnTo>
                  <a:lnTo>
                    <a:pt x="1844" y="178"/>
                  </a:lnTo>
                  <a:lnTo>
                    <a:pt x="1789" y="147"/>
                  </a:lnTo>
                  <a:lnTo>
                    <a:pt x="1725" y="118"/>
                  </a:lnTo>
                  <a:lnTo>
                    <a:pt x="1653" y="92"/>
                  </a:lnTo>
                  <a:lnTo>
                    <a:pt x="1574" y="69"/>
                  </a:lnTo>
                  <a:lnTo>
                    <a:pt x="1489" y="49"/>
                  </a:lnTo>
                  <a:lnTo>
                    <a:pt x="1399" y="31"/>
                  </a:lnTo>
                  <a:lnTo>
                    <a:pt x="1303" y="18"/>
                  </a:lnTo>
                  <a:lnTo>
                    <a:pt x="1202" y="8"/>
                  </a:lnTo>
                  <a:lnTo>
                    <a:pt x="1097" y="2"/>
                  </a:lnTo>
                  <a:lnTo>
                    <a:pt x="99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3" name="AutoShape 15">
              <a:extLst>
                <a:ext uri="{FF2B5EF4-FFF2-40B4-BE49-F238E27FC236}">
                  <a16:creationId xmlns:a16="http://schemas.microsoft.com/office/drawing/2014/main" id="{200C24B6-2082-174F-1DB0-2F69E7BF7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639" y="5313703"/>
              <a:ext cx="1584069" cy="2280597"/>
            </a:xfrm>
            <a:custGeom>
              <a:avLst/>
              <a:gdLst>
                <a:gd name="T0" fmla="+- 0 2995 1620"/>
                <a:gd name="T1" fmla="*/ T0 w 1448"/>
                <a:gd name="T2" fmla="+- 0 5491 3419"/>
                <a:gd name="T3" fmla="*/ 5491 h 2169"/>
                <a:gd name="T4" fmla="+- 0 2951 1620"/>
                <a:gd name="T5" fmla="*/ T4 w 1448"/>
                <a:gd name="T6" fmla="+- 0 5520 3419"/>
                <a:gd name="T7" fmla="*/ 5520 h 2169"/>
                <a:gd name="T8" fmla="+- 0 3067 1620"/>
                <a:gd name="T9" fmla="*/ T8 w 1448"/>
                <a:gd name="T10" fmla="+- 0 5588 3419"/>
                <a:gd name="T11" fmla="*/ 5588 h 2169"/>
                <a:gd name="T12" fmla="+- 0 3058 1620"/>
                <a:gd name="T13" fmla="*/ T12 w 1448"/>
                <a:gd name="T14" fmla="+- 0 5511 3419"/>
                <a:gd name="T15" fmla="*/ 5511 h 2169"/>
                <a:gd name="T16" fmla="+- 0 3011 1620"/>
                <a:gd name="T17" fmla="*/ T16 w 1448"/>
                <a:gd name="T18" fmla="+- 0 5511 3419"/>
                <a:gd name="T19" fmla="*/ 5511 h 2169"/>
                <a:gd name="T20" fmla="+- 0 3006 1620"/>
                <a:gd name="T21" fmla="*/ T20 w 1448"/>
                <a:gd name="T22" fmla="+- 0 5508 3419"/>
                <a:gd name="T23" fmla="*/ 5508 h 2169"/>
                <a:gd name="T24" fmla="+- 0 2995 1620"/>
                <a:gd name="T25" fmla="*/ T24 w 1448"/>
                <a:gd name="T26" fmla="+- 0 5491 3419"/>
                <a:gd name="T27" fmla="*/ 5491 h 2169"/>
                <a:gd name="T28" fmla="+- 0 3007 1620"/>
                <a:gd name="T29" fmla="*/ T28 w 1448"/>
                <a:gd name="T30" fmla="+- 0 5483 3419"/>
                <a:gd name="T31" fmla="*/ 5483 h 2169"/>
                <a:gd name="T32" fmla="+- 0 2995 1620"/>
                <a:gd name="T33" fmla="*/ T32 w 1448"/>
                <a:gd name="T34" fmla="+- 0 5491 3419"/>
                <a:gd name="T35" fmla="*/ 5491 h 2169"/>
                <a:gd name="T36" fmla="+- 0 3006 1620"/>
                <a:gd name="T37" fmla="*/ T36 w 1448"/>
                <a:gd name="T38" fmla="+- 0 5508 3419"/>
                <a:gd name="T39" fmla="*/ 5508 h 2169"/>
                <a:gd name="T40" fmla="+- 0 3011 1620"/>
                <a:gd name="T41" fmla="*/ T40 w 1448"/>
                <a:gd name="T42" fmla="+- 0 5511 3419"/>
                <a:gd name="T43" fmla="*/ 5511 h 2169"/>
                <a:gd name="T44" fmla="+- 0 3016 1620"/>
                <a:gd name="T45" fmla="*/ T44 w 1448"/>
                <a:gd name="T46" fmla="+- 0 5511 3419"/>
                <a:gd name="T47" fmla="*/ 5511 h 2169"/>
                <a:gd name="T48" fmla="+- 0 3019 1620"/>
                <a:gd name="T49" fmla="*/ T48 w 1448"/>
                <a:gd name="T50" fmla="+- 0 5506 3419"/>
                <a:gd name="T51" fmla="*/ 5506 h 2169"/>
                <a:gd name="T52" fmla="+- 0 3018 1620"/>
                <a:gd name="T53" fmla="*/ T52 w 1448"/>
                <a:gd name="T54" fmla="+- 0 5500 3419"/>
                <a:gd name="T55" fmla="*/ 5500 h 2169"/>
                <a:gd name="T56" fmla="+- 0 3007 1620"/>
                <a:gd name="T57" fmla="*/ T56 w 1448"/>
                <a:gd name="T58" fmla="+- 0 5483 3419"/>
                <a:gd name="T59" fmla="*/ 5483 h 2169"/>
                <a:gd name="T60" fmla="+- 0 3051 1620"/>
                <a:gd name="T61" fmla="*/ T60 w 1448"/>
                <a:gd name="T62" fmla="+- 0 5454 3419"/>
                <a:gd name="T63" fmla="*/ 5454 h 2169"/>
                <a:gd name="T64" fmla="+- 0 3007 1620"/>
                <a:gd name="T65" fmla="*/ T64 w 1448"/>
                <a:gd name="T66" fmla="+- 0 5483 3419"/>
                <a:gd name="T67" fmla="*/ 5483 h 2169"/>
                <a:gd name="T68" fmla="+- 0 3018 1620"/>
                <a:gd name="T69" fmla="*/ T68 w 1448"/>
                <a:gd name="T70" fmla="+- 0 5500 3419"/>
                <a:gd name="T71" fmla="*/ 5500 h 2169"/>
                <a:gd name="T72" fmla="+- 0 3019 1620"/>
                <a:gd name="T73" fmla="*/ T72 w 1448"/>
                <a:gd name="T74" fmla="+- 0 5506 3419"/>
                <a:gd name="T75" fmla="*/ 5506 h 2169"/>
                <a:gd name="T76" fmla="+- 0 3016 1620"/>
                <a:gd name="T77" fmla="*/ T76 w 1448"/>
                <a:gd name="T78" fmla="+- 0 5511 3419"/>
                <a:gd name="T79" fmla="*/ 5511 h 2169"/>
                <a:gd name="T80" fmla="+- 0 3058 1620"/>
                <a:gd name="T81" fmla="*/ T80 w 1448"/>
                <a:gd name="T82" fmla="+- 0 5511 3419"/>
                <a:gd name="T83" fmla="*/ 5511 h 2169"/>
                <a:gd name="T84" fmla="+- 0 3051 1620"/>
                <a:gd name="T85" fmla="*/ T84 w 1448"/>
                <a:gd name="T86" fmla="+- 0 5454 3419"/>
                <a:gd name="T87" fmla="*/ 5454 h 2169"/>
                <a:gd name="T88" fmla="+- 0 1629 1620"/>
                <a:gd name="T89" fmla="*/ T88 w 1448"/>
                <a:gd name="T90" fmla="+- 0 3419 3419"/>
                <a:gd name="T91" fmla="*/ 3419 h 2169"/>
                <a:gd name="T92" fmla="+- 0 1624 1620"/>
                <a:gd name="T93" fmla="*/ T92 w 1448"/>
                <a:gd name="T94" fmla="+- 0 3420 3419"/>
                <a:gd name="T95" fmla="*/ 3420 h 2169"/>
                <a:gd name="T96" fmla="+- 0 1620 1620"/>
                <a:gd name="T97" fmla="*/ T96 w 1448"/>
                <a:gd name="T98" fmla="+- 0 3425 3419"/>
                <a:gd name="T99" fmla="*/ 3425 h 2169"/>
                <a:gd name="T100" fmla="+- 0 1621 1620"/>
                <a:gd name="T101" fmla="*/ T100 w 1448"/>
                <a:gd name="T102" fmla="+- 0 3430 3419"/>
                <a:gd name="T103" fmla="*/ 3430 h 2169"/>
                <a:gd name="T104" fmla="+- 0 2995 1620"/>
                <a:gd name="T105" fmla="*/ T104 w 1448"/>
                <a:gd name="T106" fmla="+- 0 5491 3419"/>
                <a:gd name="T107" fmla="*/ 5491 h 2169"/>
                <a:gd name="T108" fmla="+- 0 3007 1620"/>
                <a:gd name="T109" fmla="*/ T108 w 1448"/>
                <a:gd name="T110" fmla="+- 0 5483 3419"/>
                <a:gd name="T111" fmla="*/ 5483 h 2169"/>
                <a:gd name="T112" fmla="+- 0 1633 1620"/>
                <a:gd name="T113" fmla="*/ T112 w 1448"/>
                <a:gd name="T114" fmla="+- 0 3422 3419"/>
                <a:gd name="T115" fmla="*/ 3422 h 2169"/>
                <a:gd name="T116" fmla="+- 0 1629 1620"/>
                <a:gd name="T117" fmla="*/ T116 w 1448"/>
                <a:gd name="T118" fmla="+- 0 3419 3419"/>
                <a:gd name="T119" fmla="*/ 3419 h 216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</a:cxnLst>
              <a:rect l="0" t="0" r="r" b="b"/>
              <a:pathLst>
                <a:path w="1448" h="2169">
                  <a:moveTo>
                    <a:pt x="1375" y="2072"/>
                  </a:moveTo>
                  <a:lnTo>
                    <a:pt x="1331" y="2101"/>
                  </a:lnTo>
                  <a:lnTo>
                    <a:pt x="1447" y="2169"/>
                  </a:lnTo>
                  <a:lnTo>
                    <a:pt x="1438" y="2092"/>
                  </a:lnTo>
                  <a:lnTo>
                    <a:pt x="1391" y="2092"/>
                  </a:lnTo>
                  <a:lnTo>
                    <a:pt x="1386" y="2089"/>
                  </a:lnTo>
                  <a:lnTo>
                    <a:pt x="1375" y="2072"/>
                  </a:lnTo>
                  <a:close/>
                  <a:moveTo>
                    <a:pt x="1387" y="2064"/>
                  </a:moveTo>
                  <a:lnTo>
                    <a:pt x="1375" y="2072"/>
                  </a:lnTo>
                  <a:lnTo>
                    <a:pt x="1386" y="2089"/>
                  </a:lnTo>
                  <a:lnTo>
                    <a:pt x="1391" y="2092"/>
                  </a:lnTo>
                  <a:lnTo>
                    <a:pt x="1396" y="2092"/>
                  </a:lnTo>
                  <a:lnTo>
                    <a:pt x="1399" y="2087"/>
                  </a:lnTo>
                  <a:lnTo>
                    <a:pt x="1398" y="2081"/>
                  </a:lnTo>
                  <a:lnTo>
                    <a:pt x="1387" y="2064"/>
                  </a:lnTo>
                  <a:close/>
                  <a:moveTo>
                    <a:pt x="1431" y="2035"/>
                  </a:moveTo>
                  <a:lnTo>
                    <a:pt x="1387" y="2064"/>
                  </a:lnTo>
                  <a:lnTo>
                    <a:pt x="1398" y="2081"/>
                  </a:lnTo>
                  <a:lnTo>
                    <a:pt x="1399" y="2087"/>
                  </a:lnTo>
                  <a:lnTo>
                    <a:pt x="1396" y="2092"/>
                  </a:lnTo>
                  <a:lnTo>
                    <a:pt x="1438" y="2092"/>
                  </a:lnTo>
                  <a:lnTo>
                    <a:pt x="1431" y="2035"/>
                  </a:lnTo>
                  <a:close/>
                  <a:moveTo>
                    <a:pt x="9" y="0"/>
                  </a:moveTo>
                  <a:lnTo>
                    <a:pt x="4" y="1"/>
                  </a:lnTo>
                  <a:lnTo>
                    <a:pt x="0" y="6"/>
                  </a:lnTo>
                  <a:lnTo>
                    <a:pt x="1" y="11"/>
                  </a:lnTo>
                  <a:lnTo>
                    <a:pt x="1375" y="2072"/>
                  </a:lnTo>
                  <a:lnTo>
                    <a:pt x="1387" y="2064"/>
                  </a:lnTo>
                  <a:lnTo>
                    <a:pt x="13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6871F023-5C49-7A52-2AEF-B5239F4D4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935" y="5734511"/>
              <a:ext cx="2166061" cy="1176574"/>
            </a:xfrm>
            <a:custGeom>
              <a:avLst/>
              <a:gdLst>
                <a:gd name="T0" fmla="+- 0 4058 3068"/>
                <a:gd name="T1" fmla="*/ T0 w 1980"/>
                <a:gd name="T2" fmla="+- 0 3788 3788"/>
                <a:gd name="T3" fmla="*/ 3788 h 900"/>
                <a:gd name="T4" fmla="+- 0 3956 3068"/>
                <a:gd name="T5" fmla="*/ T4 w 1980"/>
                <a:gd name="T6" fmla="+- 0 3790 3788"/>
                <a:gd name="T7" fmla="*/ 3790 h 900"/>
                <a:gd name="T8" fmla="+- 0 3858 3068"/>
                <a:gd name="T9" fmla="*/ T8 w 1980"/>
                <a:gd name="T10" fmla="+- 0 3797 3788"/>
                <a:gd name="T11" fmla="*/ 3797 h 900"/>
                <a:gd name="T12" fmla="+- 0 3763 3068"/>
                <a:gd name="T13" fmla="*/ T12 w 1980"/>
                <a:gd name="T14" fmla="+- 0 3808 3788"/>
                <a:gd name="T15" fmla="*/ 3808 h 900"/>
                <a:gd name="T16" fmla="+- 0 3672 3068"/>
                <a:gd name="T17" fmla="*/ T16 w 1980"/>
                <a:gd name="T18" fmla="+- 0 3823 3788"/>
                <a:gd name="T19" fmla="*/ 3823 h 900"/>
                <a:gd name="T20" fmla="+- 0 3585 3068"/>
                <a:gd name="T21" fmla="*/ T20 w 1980"/>
                <a:gd name="T22" fmla="+- 0 3842 3788"/>
                <a:gd name="T23" fmla="*/ 3842 h 900"/>
                <a:gd name="T24" fmla="+- 0 3504 3068"/>
                <a:gd name="T25" fmla="*/ T24 w 1980"/>
                <a:gd name="T26" fmla="+- 0 3864 3788"/>
                <a:gd name="T27" fmla="*/ 3864 h 900"/>
                <a:gd name="T28" fmla="+- 0 3428 3068"/>
                <a:gd name="T29" fmla="*/ T28 w 1980"/>
                <a:gd name="T30" fmla="+- 0 3890 3788"/>
                <a:gd name="T31" fmla="*/ 3890 h 900"/>
                <a:gd name="T32" fmla="+- 0 3357 3068"/>
                <a:gd name="T33" fmla="*/ T32 w 1980"/>
                <a:gd name="T34" fmla="+- 0 3919 3788"/>
                <a:gd name="T35" fmla="*/ 3919 h 900"/>
                <a:gd name="T36" fmla="+- 0 3293 3068"/>
                <a:gd name="T37" fmla="*/ T36 w 1980"/>
                <a:gd name="T38" fmla="+- 0 3951 3788"/>
                <a:gd name="T39" fmla="*/ 3951 h 900"/>
                <a:gd name="T40" fmla="+- 0 3236 3068"/>
                <a:gd name="T41" fmla="*/ T40 w 1980"/>
                <a:gd name="T42" fmla="+- 0 3986 3788"/>
                <a:gd name="T43" fmla="*/ 3986 h 900"/>
                <a:gd name="T44" fmla="+- 0 3187 3068"/>
                <a:gd name="T45" fmla="*/ T44 w 1980"/>
                <a:gd name="T46" fmla="+- 0 4023 3788"/>
                <a:gd name="T47" fmla="*/ 4023 h 900"/>
                <a:gd name="T48" fmla="+- 0 3112 3068"/>
                <a:gd name="T49" fmla="*/ T48 w 1980"/>
                <a:gd name="T50" fmla="+- 0 4104 3788"/>
                <a:gd name="T51" fmla="*/ 4104 h 900"/>
                <a:gd name="T52" fmla="+- 0 3073 3068"/>
                <a:gd name="T53" fmla="*/ T52 w 1980"/>
                <a:gd name="T54" fmla="+- 0 4192 3788"/>
                <a:gd name="T55" fmla="*/ 4192 h 900"/>
                <a:gd name="T56" fmla="+- 0 3068 3068"/>
                <a:gd name="T57" fmla="*/ T56 w 1980"/>
                <a:gd name="T58" fmla="+- 0 4238 3788"/>
                <a:gd name="T59" fmla="*/ 4238 h 900"/>
                <a:gd name="T60" fmla="+- 0 3073 3068"/>
                <a:gd name="T61" fmla="*/ T60 w 1980"/>
                <a:gd name="T62" fmla="+- 0 4283 3788"/>
                <a:gd name="T63" fmla="*/ 4283 h 900"/>
                <a:gd name="T64" fmla="+- 0 3112 3068"/>
                <a:gd name="T65" fmla="*/ T64 w 1980"/>
                <a:gd name="T66" fmla="+- 0 4371 3788"/>
                <a:gd name="T67" fmla="*/ 4371 h 900"/>
                <a:gd name="T68" fmla="+- 0 3187 3068"/>
                <a:gd name="T69" fmla="*/ T68 w 1980"/>
                <a:gd name="T70" fmla="+- 0 4452 3788"/>
                <a:gd name="T71" fmla="*/ 4452 h 900"/>
                <a:gd name="T72" fmla="+- 0 3236 3068"/>
                <a:gd name="T73" fmla="*/ T72 w 1980"/>
                <a:gd name="T74" fmla="+- 0 4489 3788"/>
                <a:gd name="T75" fmla="*/ 4489 h 900"/>
                <a:gd name="T76" fmla="+- 0 3293 3068"/>
                <a:gd name="T77" fmla="*/ T76 w 1980"/>
                <a:gd name="T78" fmla="+- 0 4524 3788"/>
                <a:gd name="T79" fmla="*/ 4524 h 900"/>
                <a:gd name="T80" fmla="+- 0 3357 3068"/>
                <a:gd name="T81" fmla="*/ T80 w 1980"/>
                <a:gd name="T82" fmla="+- 0 4556 3788"/>
                <a:gd name="T83" fmla="*/ 4556 h 900"/>
                <a:gd name="T84" fmla="+- 0 3428 3068"/>
                <a:gd name="T85" fmla="*/ T84 w 1980"/>
                <a:gd name="T86" fmla="+- 0 4585 3788"/>
                <a:gd name="T87" fmla="*/ 4585 h 900"/>
                <a:gd name="T88" fmla="+- 0 3504 3068"/>
                <a:gd name="T89" fmla="*/ T88 w 1980"/>
                <a:gd name="T90" fmla="+- 0 4611 3788"/>
                <a:gd name="T91" fmla="*/ 4611 h 900"/>
                <a:gd name="T92" fmla="+- 0 3585 3068"/>
                <a:gd name="T93" fmla="*/ T92 w 1980"/>
                <a:gd name="T94" fmla="+- 0 4633 3788"/>
                <a:gd name="T95" fmla="*/ 4633 h 900"/>
                <a:gd name="T96" fmla="+- 0 3672 3068"/>
                <a:gd name="T97" fmla="*/ T96 w 1980"/>
                <a:gd name="T98" fmla="+- 0 4652 3788"/>
                <a:gd name="T99" fmla="*/ 4652 h 900"/>
                <a:gd name="T100" fmla="+- 0 3763 3068"/>
                <a:gd name="T101" fmla="*/ T100 w 1980"/>
                <a:gd name="T102" fmla="+- 0 4667 3788"/>
                <a:gd name="T103" fmla="*/ 4667 h 900"/>
                <a:gd name="T104" fmla="+- 0 3858 3068"/>
                <a:gd name="T105" fmla="*/ T104 w 1980"/>
                <a:gd name="T106" fmla="+- 0 4678 3788"/>
                <a:gd name="T107" fmla="*/ 4678 h 900"/>
                <a:gd name="T108" fmla="+- 0 3956 3068"/>
                <a:gd name="T109" fmla="*/ T108 w 1980"/>
                <a:gd name="T110" fmla="+- 0 4685 3788"/>
                <a:gd name="T111" fmla="*/ 4685 h 900"/>
                <a:gd name="T112" fmla="+- 0 4058 3068"/>
                <a:gd name="T113" fmla="*/ T112 w 1980"/>
                <a:gd name="T114" fmla="+- 0 4688 3788"/>
                <a:gd name="T115" fmla="*/ 4688 h 900"/>
                <a:gd name="T116" fmla="+- 0 4159 3068"/>
                <a:gd name="T117" fmla="*/ T116 w 1980"/>
                <a:gd name="T118" fmla="+- 0 4685 3788"/>
                <a:gd name="T119" fmla="*/ 4685 h 900"/>
                <a:gd name="T120" fmla="+- 0 4257 3068"/>
                <a:gd name="T121" fmla="*/ T120 w 1980"/>
                <a:gd name="T122" fmla="+- 0 4678 3788"/>
                <a:gd name="T123" fmla="*/ 4678 h 900"/>
                <a:gd name="T124" fmla="+- 0 4352 3068"/>
                <a:gd name="T125" fmla="*/ T124 w 1980"/>
                <a:gd name="T126" fmla="+- 0 4667 3788"/>
                <a:gd name="T127" fmla="*/ 4667 h 900"/>
                <a:gd name="T128" fmla="+- 0 4443 3068"/>
                <a:gd name="T129" fmla="*/ T128 w 1980"/>
                <a:gd name="T130" fmla="+- 0 4652 3788"/>
                <a:gd name="T131" fmla="*/ 4652 h 900"/>
                <a:gd name="T132" fmla="+- 0 4530 3068"/>
                <a:gd name="T133" fmla="*/ T132 w 1980"/>
                <a:gd name="T134" fmla="+- 0 4633 3788"/>
                <a:gd name="T135" fmla="*/ 4633 h 900"/>
                <a:gd name="T136" fmla="+- 0 4611 3068"/>
                <a:gd name="T137" fmla="*/ T136 w 1980"/>
                <a:gd name="T138" fmla="+- 0 4611 3788"/>
                <a:gd name="T139" fmla="*/ 4611 h 900"/>
                <a:gd name="T140" fmla="+- 0 4687 3068"/>
                <a:gd name="T141" fmla="*/ T140 w 1980"/>
                <a:gd name="T142" fmla="+- 0 4585 3788"/>
                <a:gd name="T143" fmla="*/ 4585 h 900"/>
                <a:gd name="T144" fmla="+- 0 4758 3068"/>
                <a:gd name="T145" fmla="*/ T144 w 1980"/>
                <a:gd name="T146" fmla="+- 0 4556 3788"/>
                <a:gd name="T147" fmla="*/ 4556 h 900"/>
                <a:gd name="T148" fmla="+- 0 4822 3068"/>
                <a:gd name="T149" fmla="*/ T148 w 1980"/>
                <a:gd name="T150" fmla="+- 0 4524 3788"/>
                <a:gd name="T151" fmla="*/ 4524 h 900"/>
                <a:gd name="T152" fmla="+- 0 4879 3068"/>
                <a:gd name="T153" fmla="*/ T152 w 1980"/>
                <a:gd name="T154" fmla="+- 0 4489 3788"/>
                <a:gd name="T155" fmla="*/ 4489 h 900"/>
                <a:gd name="T156" fmla="+- 0 4928 3068"/>
                <a:gd name="T157" fmla="*/ T156 w 1980"/>
                <a:gd name="T158" fmla="+- 0 4452 3788"/>
                <a:gd name="T159" fmla="*/ 4452 h 900"/>
                <a:gd name="T160" fmla="+- 0 5003 3068"/>
                <a:gd name="T161" fmla="*/ T160 w 1980"/>
                <a:gd name="T162" fmla="+- 0 4371 3788"/>
                <a:gd name="T163" fmla="*/ 4371 h 900"/>
                <a:gd name="T164" fmla="+- 0 5042 3068"/>
                <a:gd name="T165" fmla="*/ T164 w 1980"/>
                <a:gd name="T166" fmla="+- 0 4283 3788"/>
                <a:gd name="T167" fmla="*/ 4283 h 900"/>
                <a:gd name="T168" fmla="+- 0 5048 3068"/>
                <a:gd name="T169" fmla="*/ T168 w 1980"/>
                <a:gd name="T170" fmla="+- 0 4238 3788"/>
                <a:gd name="T171" fmla="*/ 4238 h 900"/>
                <a:gd name="T172" fmla="+- 0 5042 3068"/>
                <a:gd name="T173" fmla="*/ T172 w 1980"/>
                <a:gd name="T174" fmla="+- 0 4192 3788"/>
                <a:gd name="T175" fmla="*/ 4192 h 900"/>
                <a:gd name="T176" fmla="+- 0 5003 3068"/>
                <a:gd name="T177" fmla="*/ T176 w 1980"/>
                <a:gd name="T178" fmla="+- 0 4104 3788"/>
                <a:gd name="T179" fmla="*/ 4104 h 900"/>
                <a:gd name="T180" fmla="+- 0 4928 3068"/>
                <a:gd name="T181" fmla="*/ T180 w 1980"/>
                <a:gd name="T182" fmla="+- 0 4023 3788"/>
                <a:gd name="T183" fmla="*/ 4023 h 900"/>
                <a:gd name="T184" fmla="+- 0 4879 3068"/>
                <a:gd name="T185" fmla="*/ T184 w 1980"/>
                <a:gd name="T186" fmla="+- 0 3986 3788"/>
                <a:gd name="T187" fmla="*/ 3986 h 900"/>
                <a:gd name="T188" fmla="+- 0 4822 3068"/>
                <a:gd name="T189" fmla="*/ T188 w 1980"/>
                <a:gd name="T190" fmla="+- 0 3951 3788"/>
                <a:gd name="T191" fmla="*/ 3951 h 900"/>
                <a:gd name="T192" fmla="+- 0 4758 3068"/>
                <a:gd name="T193" fmla="*/ T192 w 1980"/>
                <a:gd name="T194" fmla="+- 0 3919 3788"/>
                <a:gd name="T195" fmla="*/ 3919 h 900"/>
                <a:gd name="T196" fmla="+- 0 4687 3068"/>
                <a:gd name="T197" fmla="*/ T196 w 1980"/>
                <a:gd name="T198" fmla="+- 0 3890 3788"/>
                <a:gd name="T199" fmla="*/ 3890 h 900"/>
                <a:gd name="T200" fmla="+- 0 4611 3068"/>
                <a:gd name="T201" fmla="*/ T200 w 1980"/>
                <a:gd name="T202" fmla="+- 0 3864 3788"/>
                <a:gd name="T203" fmla="*/ 3864 h 900"/>
                <a:gd name="T204" fmla="+- 0 4530 3068"/>
                <a:gd name="T205" fmla="*/ T204 w 1980"/>
                <a:gd name="T206" fmla="+- 0 3842 3788"/>
                <a:gd name="T207" fmla="*/ 3842 h 900"/>
                <a:gd name="T208" fmla="+- 0 4443 3068"/>
                <a:gd name="T209" fmla="*/ T208 w 1980"/>
                <a:gd name="T210" fmla="+- 0 3823 3788"/>
                <a:gd name="T211" fmla="*/ 3823 h 900"/>
                <a:gd name="T212" fmla="+- 0 4352 3068"/>
                <a:gd name="T213" fmla="*/ T212 w 1980"/>
                <a:gd name="T214" fmla="+- 0 3808 3788"/>
                <a:gd name="T215" fmla="*/ 3808 h 900"/>
                <a:gd name="T216" fmla="+- 0 4257 3068"/>
                <a:gd name="T217" fmla="*/ T216 w 1980"/>
                <a:gd name="T218" fmla="+- 0 3797 3788"/>
                <a:gd name="T219" fmla="*/ 3797 h 900"/>
                <a:gd name="T220" fmla="+- 0 4159 3068"/>
                <a:gd name="T221" fmla="*/ T220 w 1980"/>
                <a:gd name="T222" fmla="+- 0 3790 3788"/>
                <a:gd name="T223" fmla="*/ 3790 h 900"/>
                <a:gd name="T224" fmla="+- 0 4058 3068"/>
                <a:gd name="T225" fmla="*/ T224 w 1980"/>
                <a:gd name="T226" fmla="+- 0 3788 3788"/>
                <a:gd name="T227" fmla="*/ 3788 h 9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980" h="900">
                  <a:moveTo>
                    <a:pt x="990" y="0"/>
                  </a:moveTo>
                  <a:lnTo>
                    <a:pt x="888" y="2"/>
                  </a:lnTo>
                  <a:lnTo>
                    <a:pt x="790" y="9"/>
                  </a:lnTo>
                  <a:lnTo>
                    <a:pt x="695" y="20"/>
                  </a:lnTo>
                  <a:lnTo>
                    <a:pt x="604" y="35"/>
                  </a:lnTo>
                  <a:lnTo>
                    <a:pt x="517" y="54"/>
                  </a:lnTo>
                  <a:lnTo>
                    <a:pt x="436" y="76"/>
                  </a:lnTo>
                  <a:lnTo>
                    <a:pt x="360" y="102"/>
                  </a:lnTo>
                  <a:lnTo>
                    <a:pt x="289" y="131"/>
                  </a:lnTo>
                  <a:lnTo>
                    <a:pt x="225" y="163"/>
                  </a:lnTo>
                  <a:lnTo>
                    <a:pt x="168" y="198"/>
                  </a:lnTo>
                  <a:lnTo>
                    <a:pt x="119" y="235"/>
                  </a:lnTo>
                  <a:lnTo>
                    <a:pt x="44" y="316"/>
                  </a:lnTo>
                  <a:lnTo>
                    <a:pt x="5" y="404"/>
                  </a:lnTo>
                  <a:lnTo>
                    <a:pt x="0" y="450"/>
                  </a:lnTo>
                  <a:lnTo>
                    <a:pt x="5" y="495"/>
                  </a:lnTo>
                  <a:lnTo>
                    <a:pt x="44" y="583"/>
                  </a:lnTo>
                  <a:lnTo>
                    <a:pt x="119" y="664"/>
                  </a:lnTo>
                  <a:lnTo>
                    <a:pt x="168" y="701"/>
                  </a:lnTo>
                  <a:lnTo>
                    <a:pt x="225" y="736"/>
                  </a:lnTo>
                  <a:lnTo>
                    <a:pt x="289" y="768"/>
                  </a:lnTo>
                  <a:lnTo>
                    <a:pt x="360" y="797"/>
                  </a:lnTo>
                  <a:lnTo>
                    <a:pt x="436" y="823"/>
                  </a:lnTo>
                  <a:lnTo>
                    <a:pt x="517" y="845"/>
                  </a:lnTo>
                  <a:lnTo>
                    <a:pt x="604" y="864"/>
                  </a:lnTo>
                  <a:lnTo>
                    <a:pt x="695" y="879"/>
                  </a:lnTo>
                  <a:lnTo>
                    <a:pt x="790" y="890"/>
                  </a:lnTo>
                  <a:lnTo>
                    <a:pt x="888" y="897"/>
                  </a:lnTo>
                  <a:lnTo>
                    <a:pt x="990" y="900"/>
                  </a:lnTo>
                  <a:lnTo>
                    <a:pt x="1091" y="897"/>
                  </a:lnTo>
                  <a:lnTo>
                    <a:pt x="1189" y="890"/>
                  </a:lnTo>
                  <a:lnTo>
                    <a:pt x="1284" y="879"/>
                  </a:lnTo>
                  <a:lnTo>
                    <a:pt x="1375" y="864"/>
                  </a:lnTo>
                  <a:lnTo>
                    <a:pt x="1462" y="845"/>
                  </a:lnTo>
                  <a:lnTo>
                    <a:pt x="1543" y="823"/>
                  </a:lnTo>
                  <a:lnTo>
                    <a:pt x="1619" y="797"/>
                  </a:lnTo>
                  <a:lnTo>
                    <a:pt x="1690" y="768"/>
                  </a:lnTo>
                  <a:lnTo>
                    <a:pt x="1754" y="736"/>
                  </a:lnTo>
                  <a:lnTo>
                    <a:pt x="1811" y="701"/>
                  </a:lnTo>
                  <a:lnTo>
                    <a:pt x="1860" y="664"/>
                  </a:lnTo>
                  <a:lnTo>
                    <a:pt x="1935" y="583"/>
                  </a:lnTo>
                  <a:lnTo>
                    <a:pt x="1974" y="495"/>
                  </a:lnTo>
                  <a:lnTo>
                    <a:pt x="1980" y="450"/>
                  </a:lnTo>
                  <a:lnTo>
                    <a:pt x="1974" y="404"/>
                  </a:lnTo>
                  <a:lnTo>
                    <a:pt x="1935" y="316"/>
                  </a:lnTo>
                  <a:lnTo>
                    <a:pt x="1860" y="235"/>
                  </a:lnTo>
                  <a:lnTo>
                    <a:pt x="1811" y="198"/>
                  </a:lnTo>
                  <a:lnTo>
                    <a:pt x="1754" y="163"/>
                  </a:lnTo>
                  <a:lnTo>
                    <a:pt x="1690" y="131"/>
                  </a:lnTo>
                  <a:lnTo>
                    <a:pt x="1619" y="102"/>
                  </a:lnTo>
                  <a:lnTo>
                    <a:pt x="1543" y="76"/>
                  </a:lnTo>
                  <a:lnTo>
                    <a:pt x="1462" y="54"/>
                  </a:lnTo>
                  <a:lnTo>
                    <a:pt x="1375" y="35"/>
                  </a:lnTo>
                  <a:lnTo>
                    <a:pt x="1284" y="20"/>
                  </a:lnTo>
                  <a:lnTo>
                    <a:pt x="1189" y="9"/>
                  </a:lnTo>
                  <a:lnTo>
                    <a:pt x="1091" y="2"/>
                  </a:lnTo>
                  <a:lnTo>
                    <a:pt x="99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5" name="AutoShape 13">
              <a:extLst>
                <a:ext uri="{FF2B5EF4-FFF2-40B4-BE49-F238E27FC236}">
                  <a16:creationId xmlns:a16="http://schemas.microsoft.com/office/drawing/2014/main" id="{AD82CE4A-1A04-C4B9-D586-5B032B2C7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4567" y="6945257"/>
              <a:ext cx="112679" cy="279686"/>
            </a:xfrm>
            <a:custGeom>
              <a:avLst/>
              <a:gdLst>
                <a:gd name="T0" fmla="+- 0 4148 4088"/>
                <a:gd name="T1" fmla="*/ T0 w 120"/>
                <a:gd name="T2" fmla="+- 0 4780 4688"/>
                <a:gd name="T3" fmla="*/ 4780 h 548"/>
                <a:gd name="T4" fmla="+- 0 4143 4088"/>
                <a:gd name="T5" fmla="*/ T4 w 120"/>
                <a:gd name="T6" fmla="+- 0 4782 4688"/>
                <a:gd name="T7" fmla="*/ 4782 h 548"/>
                <a:gd name="T8" fmla="+- 0 4140 4088"/>
                <a:gd name="T9" fmla="*/ T8 w 120"/>
                <a:gd name="T10" fmla="+- 0 4787 4688"/>
                <a:gd name="T11" fmla="*/ 4787 h 548"/>
                <a:gd name="T12" fmla="+- 0 4140 4088"/>
                <a:gd name="T13" fmla="*/ T12 w 120"/>
                <a:gd name="T14" fmla="+- 0 5228 4688"/>
                <a:gd name="T15" fmla="*/ 5228 h 548"/>
                <a:gd name="T16" fmla="+- 0 4143 4088"/>
                <a:gd name="T17" fmla="*/ T16 w 120"/>
                <a:gd name="T18" fmla="+- 0 5232 4688"/>
                <a:gd name="T19" fmla="*/ 5232 h 548"/>
                <a:gd name="T20" fmla="+- 0 4148 4088"/>
                <a:gd name="T21" fmla="*/ T20 w 120"/>
                <a:gd name="T22" fmla="+- 0 5235 4688"/>
                <a:gd name="T23" fmla="*/ 5235 h 548"/>
                <a:gd name="T24" fmla="+- 0 4152 4088"/>
                <a:gd name="T25" fmla="*/ T24 w 120"/>
                <a:gd name="T26" fmla="+- 0 5232 4688"/>
                <a:gd name="T27" fmla="*/ 5232 h 548"/>
                <a:gd name="T28" fmla="+- 0 4155 4088"/>
                <a:gd name="T29" fmla="*/ T28 w 120"/>
                <a:gd name="T30" fmla="+- 0 5228 4688"/>
                <a:gd name="T31" fmla="*/ 5228 h 548"/>
                <a:gd name="T32" fmla="+- 0 4155 4088"/>
                <a:gd name="T33" fmla="*/ T32 w 120"/>
                <a:gd name="T34" fmla="+- 0 4787 4688"/>
                <a:gd name="T35" fmla="*/ 4787 h 548"/>
                <a:gd name="T36" fmla="+- 0 4152 4088"/>
                <a:gd name="T37" fmla="*/ T36 w 120"/>
                <a:gd name="T38" fmla="+- 0 4782 4688"/>
                <a:gd name="T39" fmla="*/ 4782 h 548"/>
                <a:gd name="T40" fmla="+- 0 4148 4088"/>
                <a:gd name="T41" fmla="*/ T40 w 120"/>
                <a:gd name="T42" fmla="+- 0 4780 4688"/>
                <a:gd name="T43" fmla="*/ 4780 h 548"/>
                <a:gd name="T44" fmla="+- 0 4148 4088"/>
                <a:gd name="T45" fmla="*/ T44 w 120"/>
                <a:gd name="T46" fmla="+- 0 4688 4688"/>
                <a:gd name="T47" fmla="*/ 4688 h 548"/>
                <a:gd name="T48" fmla="+- 0 4088 4088"/>
                <a:gd name="T49" fmla="*/ T48 w 120"/>
                <a:gd name="T50" fmla="+- 0 4808 4688"/>
                <a:gd name="T51" fmla="*/ 4808 h 548"/>
                <a:gd name="T52" fmla="+- 0 4140 4088"/>
                <a:gd name="T53" fmla="*/ T52 w 120"/>
                <a:gd name="T54" fmla="+- 0 4808 4688"/>
                <a:gd name="T55" fmla="*/ 4808 h 548"/>
                <a:gd name="T56" fmla="+- 0 4140 4088"/>
                <a:gd name="T57" fmla="*/ T56 w 120"/>
                <a:gd name="T58" fmla="+- 0 4787 4688"/>
                <a:gd name="T59" fmla="*/ 4787 h 548"/>
                <a:gd name="T60" fmla="+- 0 4143 4088"/>
                <a:gd name="T61" fmla="*/ T60 w 120"/>
                <a:gd name="T62" fmla="+- 0 4782 4688"/>
                <a:gd name="T63" fmla="*/ 4782 h 548"/>
                <a:gd name="T64" fmla="+- 0 4148 4088"/>
                <a:gd name="T65" fmla="*/ T64 w 120"/>
                <a:gd name="T66" fmla="+- 0 4780 4688"/>
                <a:gd name="T67" fmla="*/ 4780 h 548"/>
                <a:gd name="T68" fmla="+- 0 4194 4088"/>
                <a:gd name="T69" fmla="*/ T68 w 120"/>
                <a:gd name="T70" fmla="+- 0 4780 4688"/>
                <a:gd name="T71" fmla="*/ 4780 h 548"/>
                <a:gd name="T72" fmla="+- 0 4148 4088"/>
                <a:gd name="T73" fmla="*/ T72 w 120"/>
                <a:gd name="T74" fmla="+- 0 4688 4688"/>
                <a:gd name="T75" fmla="*/ 4688 h 548"/>
                <a:gd name="T76" fmla="+- 0 4194 4088"/>
                <a:gd name="T77" fmla="*/ T76 w 120"/>
                <a:gd name="T78" fmla="+- 0 4780 4688"/>
                <a:gd name="T79" fmla="*/ 4780 h 548"/>
                <a:gd name="T80" fmla="+- 0 4148 4088"/>
                <a:gd name="T81" fmla="*/ T80 w 120"/>
                <a:gd name="T82" fmla="+- 0 4780 4688"/>
                <a:gd name="T83" fmla="*/ 4780 h 548"/>
                <a:gd name="T84" fmla="+- 0 4152 4088"/>
                <a:gd name="T85" fmla="*/ T84 w 120"/>
                <a:gd name="T86" fmla="+- 0 4782 4688"/>
                <a:gd name="T87" fmla="*/ 4782 h 548"/>
                <a:gd name="T88" fmla="+- 0 4155 4088"/>
                <a:gd name="T89" fmla="*/ T88 w 120"/>
                <a:gd name="T90" fmla="+- 0 4787 4688"/>
                <a:gd name="T91" fmla="*/ 4787 h 548"/>
                <a:gd name="T92" fmla="+- 0 4155 4088"/>
                <a:gd name="T93" fmla="*/ T92 w 120"/>
                <a:gd name="T94" fmla="+- 0 4808 4688"/>
                <a:gd name="T95" fmla="*/ 4808 h 548"/>
                <a:gd name="T96" fmla="+- 0 4208 4088"/>
                <a:gd name="T97" fmla="*/ T96 w 120"/>
                <a:gd name="T98" fmla="+- 0 4808 4688"/>
                <a:gd name="T99" fmla="*/ 4808 h 548"/>
                <a:gd name="T100" fmla="+- 0 4194 4088"/>
                <a:gd name="T101" fmla="*/ T100 w 120"/>
                <a:gd name="T102" fmla="+- 0 4780 4688"/>
                <a:gd name="T103" fmla="*/ 4780 h 5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</a:cxnLst>
              <a:rect l="0" t="0" r="r" b="b"/>
              <a:pathLst>
                <a:path w="120" h="548">
                  <a:moveTo>
                    <a:pt x="60" y="92"/>
                  </a:moveTo>
                  <a:lnTo>
                    <a:pt x="55" y="94"/>
                  </a:lnTo>
                  <a:lnTo>
                    <a:pt x="52" y="99"/>
                  </a:lnTo>
                  <a:lnTo>
                    <a:pt x="52" y="540"/>
                  </a:lnTo>
                  <a:lnTo>
                    <a:pt x="55" y="544"/>
                  </a:lnTo>
                  <a:lnTo>
                    <a:pt x="60" y="547"/>
                  </a:lnTo>
                  <a:lnTo>
                    <a:pt x="64" y="544"/>
                  </a:lnTo>
                  <a:lnTo>
                    <a:pt x="67" y="540"/>
                  </a:lnTo>
                  <a:lnTo>
                    <a:pt x="67" y="99"/>
                  </a:lnTo>
                  <a:lnTo>
                    <a:pt x="64" y="94"/>
                  </a:lnTo>
                  <a:lnTo>
                    <a:pt x="60" y="92"/>
                  </a:lnTo>
                  <a:close/>
                  <a:moveTo>
                    <a:pt x="60" y="0"/>
                  </a:moveTo>
                  <a:lnTo>
                    <a:pt x="0" y="120"/>
                  </a:lnTo>
                  <a:lnTo>
                    <a:pt x="52" y="120"/>
                  </a:lnTo>
                  <a:lnTo>
                    <a:pt x="52" y="99"/>
                  </a:lnTo>
                  <a:lnTo>
                    <a:pt x="55" y="94"/>
                  </a:lnTo>
                  <a:lnTo>
                    <a:pt x="60" y="92"/>
                  </a:lnTo>
                  <a:lnTo>
                    <a:pt x="106" y="92"/>
                  </a:lnTo>
                  <a:lnTo>
                    <a:pt x="60" y="0"/>
                  </a:lnTo>
                  <a:close/>
                  <a:moveTo>
                    <a:pt x="106" y="92"/>
                  </a:moveTo>
                  <a:lnTo>
                    <a:pt x="60" y="92"/>
                  </a:lnTo>
                  <a:lnTo>
                    <a:pt x="64" y="94"/>
                  </a:lnTo>
                  <a:lnTo>
                    <a:pt x="67" y="99"/>
                  </a:lnTo>
                  <a:lnTo>
                    <a:pt x="67" y="120"/>
                  </a:lnTo>
                  <a:lnTo>
                    <a:pt x="120" y="120"/>
                  </a:lnTo>
                  <a:lnTo>
                    <a:pt x="106" y="9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9869B0B6-E2E0-C80E-4637-BAA2CF86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723" y="8696974"/>
              <a:ext cx="2349677" cy="1247125"/>
            </a:xfrm>
            <a:custGeom>
              <a:avLst/>
              <a:gdLst>
                <a:gd name="T0" fmla="+- 0 4058 3068"/>
                <a:gd name="T1" fmla="*/ T0 w 1980"/>
                <a:gd name="T2" fmla="+- 0 6488 6488"/>
                <a:gd name="T3" fmla="*/ 6488 h 900"/>
                <a:gd name="T4" fmla="+- 0 3956 3068"/>
                <a:gd name="T5" fmla="*/ T4 w 1980"/>
                <a:gd name="T6" fmla="+- 0 6490 6488"/>
                <a:gd name="T7" fmla="*/ 6490 h 900"/>
                <a:gd name="T8" fmla="+- 0 3858 3068"/>
                <a:gd name="T9" fmla="*/ T8 w 1980"/>
                <a:gd name="T10" fmla="+- 0 6497 6488"/>
                <a:gd name="T11" fmla="*/ 6497 h 900"/>
                <a:gd name="T12" fmla="+- 0 3763 3068"/>
                <a:gd name="T13" fmla="*/ T12 w 1980"/>
                <a:gd name="T14" fmla="+- 0 6508 6488"/>
                <a:gd name="T15" fmla="*/ 6508 h 900"/>
                <a:gd name="T16" fmla="+- 0 3672 3068"/>
                <a:gd name="T17" fmla="*/ T16 w 1980"/>
                <a:gd name="T18" fmla="+- 0 6523 6488"/>
                <a:gd name="T19" fmla="*/ 6523 h 900"/>
                <a:gd name="T20" fmla="+- 0 3585 3068"/>
                <a:gd name="T21" fmla="*/ T20 w 1980"/>
                <a:gd name="T22" fmla="+- 0 6542 6488"/>
                <a:gd name="T23" fmla="*/ 6542 h 900"/>
                <a:gd name="T24" fmla="+- 0 3504 3068"/>
                <a:gd name="T25" fmla="*/ T24 w 1980"/>
                <a:gd name="T26" fmla="+- 0 6564 6488"/>
                <a:gd name="T27" fmla="*/ 6564 h 900"/>
                <a:gd name="T28" fmla="+- 0 3428 3068"/>
                <a:gd name="T29" fmla="*/ T28 w 1980"/>
                <a:gd name="T30" fmla="+- 0 6590 6488"/>
                <a:gd name="T31" fmla="*/ 6590 h 900"/>
                <a:gd name="T32" fmla="+- 0 3357 3068"/>
                <a:gd name="T33" fmla="*/ T32 w 1980"/>
                <a:gd name="T34" fmla="+- 0 6619 6488"/>
                <a:gd name="T35" fmla="*/ 6619 h 900"/>
                <a:gd name="T36" fmla="+- 0 3293 3068"/>
                <a:gd name="T37" fmla="*/ T36 w 1980"/>
                <a:gd name="T38" fmla="+- 0 6651 6488"/>
                <a:gd name="T39" fmla="*/ 6651 h 900"/>
                <a:gd name="T40" fmla="+- 0 3236 3068"/>
                <a:gd name="T41" fmla="*/ T40 w 1980"/>
                <a:gd name="T42" fmla="+- 0 6686 6488"/>
                <a:gd name="T43" fmla="*/ 6686 h 900"/>
                <a:gd name="T44" fmla="+- 0 3187 3068"/>
                <a:gd name="T45" fmla="*/ T44 w 1980"/>
                <a:gd name="T46" fmla="+- 0 6723 6488"/>
                <a:gd name="T47" fmla="*/ 6723 h 900"/>
                <a:gd name="T48" fmla="+- 0 3112 3068"/>
                <a:gd name="T49" fmla="*/ T48 w 1980"/>
                <a:gd name="T50" fmla="+- 0 6804 6488"/>
                <a:gd name="T51" fmla="*/ 6804 h 900"/>
                <a:gd name="T52" fmla="+- 0 3073 3068"/>
                <a:gd name="T53" fmla="*/ T52 w 1980"/>
                <a:gd name="T54" fmla="+- 0 6892 6488"/>
                <a:gd name="T55" fmla="*/ 6892 h 900"/>
                <a:gd name="T56" fmla="+- 0 3068 3068"/>
                <a:gd name="T57" fmla="*/ T56 w 1980"/>
                <a:gd name="T58" fmla="+- 0 6938 6488"/>
                <a:gd name="T59" fmla="*/ 6938 h 900"/>
                <a:gd name="T60" fmla="+- 0 3073 3068"/>
                <a:gd name="T61" fmla="*/ T60 w 1980"/>
                <a:gd name="T62" fmla="+- 0 6983 6488"/>
                <a:gd name="T63" fmla="*/ 6983 h 900"/>
                <a:gd name="T64" fmla="+- 0 3112 3068"/>
                <a:gd name="T65" fmla="*/ T64 w 1980"/>
                <a:gd name="T66" fmla="+- 0 7071 6488"/>
                <a:gd name="T67" fmla="*/ 7071 h 900"/>
                <a:gd name="T68" fmla="+- 0 3187 3068"/>
                <a:gd name="T69" fmla="*/ T68 w 1980"/>
                <a:gd name="T70" fmla="+- 0 7152 6488"/>
                <a:gd name="T71" fmla="*/ 7152 h 900"/>
                <a:gd name="T72" fmla="+- 0 3236 3068"/>
                <a:gd name="T73" fmla="*/ T72 w 1980"/>
                <a:gd name="T74" fmla="+- 0 7189 6488"/>
                <a:gd name="T75" fmla="*/ 7189 h 900"/>
                <a:gd name="T76" fmla="+- 0 3293 3068"/>
                <a:gd name="T77" fmla="*/ T76 w 1980"/>
                <a:gd name="T78" fmla="+- 0 7224 6488"/>
                <a:gd name="T79" fmla="*/ 7224 h 900"/>
                <a:gd name="T80" fmla="+- 0 3357 3068"/>
                <a:gd name="T81" fmla="*/ T80 w 1980"/>
                <a:gd name="T82" fmla="+- 0 7256 6488"/>
                <a:gd name="T83" fmla="*/ 7256 h 900"/>
                <a:gd name="T84" fmla="+- 0 3428 3068"/>
                <a:gd name="T85" fmla="*/ T84 w 1980"/>
                <a:gd name="T86" fmla="+- 0 7285 6488"/>
                <a:gd name="T87" fmla="*/ 7285 h 900"/>
                <a:gd name="T88" fmla="+- 0 3504 3068"/>
                <a:gd name="T89" fmla="*/ T88 w 1980"/>
                <a:gd name="T90" fmla="+- 0 7311 6488"/>
                <a:gd name="T91" fmla="*/ 7311 h 900"/>
                <a:gd name="T92" fmla="+- 0 3585 3068"/>
                <a:gd name="T93" fmla="*/ T92 w 1980"/>
                <a:gd name="T94" fmla="+- 0 7333 6488"/>
                <a:gd name="T95" fmla="*/ 7333 h 900"/>
                <a:gd name="T96" fmla="+- 0 3672 3068"/>
                <a:gd name="T97" fmla="*/ T96 w 1980"/>
                <a:gd name="T98" fmla="+- 0 7352 6488"/>
                <a:gd name="T99" fmla="*/ 7352 h 900"/>
                <a:gd name="T100" fmla="+- 0 3763 3068"/>
                <a:gd name="T101" fmla="*/ T100 w 1980"/>
                <a:gd name="T102" fmla="+- 0 7367 6488"/>
                <a:gd name="T103" fmla="*/ 7367 h 900"/>
                <a:gd name="T104" fmla="+- 0 3858 3068"/>
                <a:gd name="T105" fmla="*/ T104 w 1980"/>
                <a:gd name="T106" fmla="+- 0 7378 6488"/>
                <a:gd name="T107" fmla="*/ 7378 h 900"/>
                <a:gd name="T108" fmla="+- 0 3956 3068"/>
                <a:gd name="T109" fmla="*/ T108 w 1980"/>
                <a:gd name="T110" fmla="+- 0 7385 6488"/>
                <a:gd name="T111" fmla="*/ 7385 h 900"/>
                <a:gd name="T112" fmla="+- 0 4058 3068"/>
                <a:gd name="T113" fmla="*/ T112 w 1980"/>
                <a:gd name="T114" fmla="+- 0 7388 6488"/>
                <a:gd name="T115" fmla="*/ 7388 h 900"/>
                <a:gd name="T116" fmla="+- 0 4159 3068"/>
                <a:gd name="T117" fmla="*/ T116 w 1980"/>
                <a:gd name="T118" fmla="+- 0 7385 6488"/>
                <a:gd name="T119" fmla="*/ 7385 h 900"/>
                <a:gd name="T120" fmla="+- 0 4257 3068"/>
                <a:gd name="T121" fmla="*/ T120 w 1980"/>
                <a:gd name="T122" fmla="+- 0 7378 6488"/>
                <a:gd name="T123" fmla="*/ 7378 h 900"/>
                <a:gd name="T124" fmla="+- 0 4352 3068"/>
                <a:gd name="T125" fmla="*/ T124 w 1980"/>
                <a:gd name="T126" fmla="+- 0 7367 6488"/>
                <a:gd name="T127" fmla="*/ 7367 h 900"/>
                <a:gd name="T128" fmla="+- 0 4443 3068"/>
                <a:gd name="T129" fmla="*/ T128 w 1980"/>
                <a:gd name="T130" fmla="+- 0 7352 6488"/>
                <a:gd name="T131" fmla="*/ 7352 h 900"/>
                <a:gd name="T132" fmla="+- 0 4530 3068"/>
                <a:gd name="T133" fmla="*/ T132 w 1980"/>
                <a:gd name="T134" fmla="+- 0 7333 6488"/>
                <a:gd name="T135" fmla="*/ 7333 h 900"/>
                <a:gd name="T136" fmla="+- 0 4611 3068"/>
                <a:gd name="T137" fmla="*/ T136 w 1980"/>
                <a:gd name="T138" fmla="+- 0 7311 6488"/>
                <a:gd name="T139" fmla="*/ 7311 h 900"/>
                <a:gd name="T140" fmla="+- 0 4687 3068"/>
                <a:gd name="T141" fmla="*/ T140 w 1980"/>
                <a:gd name="T142" fmla="+- 0 7285 6488"/>
                <a:gd name="T143" fmla="*/ 7285 h 900"/>
                <a:gd name="T144" fmla="+- 0 4758 3068"/>
                <a:gd name="T145" fmla="*/ T144 w 1980"/>
                <a:gd name="T146" fmla="+- 0 7256 6488"/>
                <a:gd name="T147" fmla="*/ 7256 h 900"/>
                <a:gd name="T148" fmla="+- 0 4822 3068"/>
                <a:gd name="T149" fmla="*/ T148 w 1980"/>
                <a:gd name="T150" fmla="+- 0 7224 6488"/>
                <a:gd name="T151" fmla="*/ 7224 h 900"/>
                <a:gd name="T152" fmla="+- 0 4879 3068"/>
                <a:gd name="T153" fmla="*/ T152 w 1980"/>
                <a:gd name="T154" fmla="+- 0 7189 6488"/>
                <a:gd name="T155" fmla="*/ 7189 h 900"/>
                <a:gd name="T156" fmla="+- 0 4928 3068"/>
                <a:gd name="T157" fmla="*/ T156 w 1980"/>
                <a:gd name="T158" fmla="+- 0 7152 6488"/>
                <a:gd name="T159" fmla="*/ 7152 h 900"/>
                <a:gd name="T160" fmla="+- 0 5003 3068"/>
                <a:gd name="T161" fmla="*/ T160 w 1980"/>
                <a:gd name="T162" fmla="+- 0 7071 6488"/>
                <a:gd name="T163" fmla="*/ 7071 h 900"/>
                <a:gd name="T164" fmla="+- 0 5042 3068"/>
                <a:gd name="T165" fmla="*/ T164 w 1980"/>
                <a:gd name="T166" fmla="+- 0 6983 6488"/>
                <a:gd name="T167" fmla="*/ 6983 h 900"/>
                <a:gd name="T168" fmla="+- 0 5048 3068"/>
                <a:gd name="T169" fmla="*/ T168 w 1980"/>
                <a:gd name="T170" fmla="+- 0 6938 6488"/>
                <a:gd name="T171" fmla="*/ 6938 h 900"/>
                <a:gd name="T172" fmla="+- 0 5042 3068"/>
                <a:gd name="T173" fmla="*/ T172 w 1980"/>
                <a:gd name="T174" fmla="+- 0 6892 6488"/>
                <a:gd name="T175" fmla="*/ 6892 h 900"/>
                <a:gd name="T176" fmla="+- 0 5003 3068"/>
                <a:gd name="T177" fmla="*/ T176 w 1980"/>
                <a:gd name="T178" fmla="+- 0 6804 6488"/>
                <a:gd name="T179" fmla="*/ 6804 h 900"/>
                <a:gd name="T180" fmla="+- 0 4928 3068"/>
                <a:gd name="T181" fmla="*/ T180 w 1980"/>
                <a:gd name="T182" fmla="+- 0 6723 6488"/>
                <a:gd name="T183" fmla="*/ 6723 h 900"/>
                <a:gd name="T184" fmla="+- 0 4879 3068"/>
                <a:gd name="T185" fmla="*/ T184 w 1980"/>
                <a:gd name="T186" fmla="+- 0 6686 6488"/>
                <a:gd name="T187" fmla="*/ 6686 h 900"/>
                <a:gd name="T188" fmla="+- 0 4822 3068"/>
                <a:gd name="T189" fmla="*/ T188 w 1980"/>
                <a:gd name="T190" fmla="+- 0 6651 6488"/>
                <a:gd name="T191" fmla="*/ 6651 h 900"/>
                <a:gd name="T192" fmla="+- 0 4758 3068"/>
                <a:gd name="T193" fmla="*/ T192 w 1980"/>
                <a:gd name="T194" fmla="+- 0 6619 6488"/>
                <a:gd name="T195" fmla="*/ 6619 h 900"/>
                <a:gd name="T196" fmla="+- 0 4687 3068"/>
                <a:gd name="T197" fmla="*/ T196 w 1980"/>
                <a:gd name="T198" fmla="+- 0 6590 6488"/>
                <a:gd name="T199" fmla="*/ 6590 h 900"/>
                <a:gd name="T200" fmla="+- 0 4611 3068"/>
                <a:gd name="T201" fmla="*/ T200 w 1980"/>
                <a:gd name="T202" fmla="+- 0 6564 6488"/>
                <a:gd name="T203" fmla="*/ 6564 h 900"/>
                <a:gd name="T204" fmla="+- 0 4530 3068"/>
                <a:gd name="T205" fmla="*/ T204 w 1980"/>
                <a:gd name="T206" fmla="+- 0 6542 6488"/>
                <a:gd name="T207" fmla="*/ 6542 h 900"/>
                <a:gd name="T208" fmla="+- 0 4443 3068"/>
                <a:gd name="T209" fmla="*/ T208 w 1980"/>
                <a:gd name="T210" fmla="+- 0 6523 6488"/>
                <a:gd name="T211" fmla="*/ 6523 h 900"/>
                <a:gd name="T212" fmla="+- 0 4352 3068"/>
                <a:gd name="T213" fmla="*/ T212 w 1980"/>
                <a:gd name="T214" fmla="+- 0 6508 6488"/>
                <a:gd name="T215" fmla="*/ 6508 h 900"/>
                <a:gd name="T216" fmla="+- 0 4257 3068"/>
                <a:gd name="T217" fmla="*/ T216 w 1980"/>
                <a:gd name="T218" fmla="+- 0 6497 6488"/>
                <a:gd name="T219" fmla="*/ 6497 h 900"/>
                <a:gd name="T220" fmla="+- 0 4159 3068"/>
                <a:gd name="T221" fmla="*/ T220 w 1980"/>
                <a:gd name="T222" fmla="+- 0 6490 6488"/>
                <a:gd name="T223" fmla="*/ 6490 h 900"/>
                <a:gd name="T224" fmla="+- 0 4058 3068"/>
                <a:gd name="T225" fmla="*/ T224 w 1980"/>
                <a:gd name="T226" fmla="+- 0 6488 6488"/>
                <a:gd name="T227" fmla="*/ 6488 h 90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980" h="900">
                  <a:moveTo>
                    <a:pt x="990" y="0"/>
                  </a:moveTo>
                  <a:lnTo>
                    <a:pt x="888" y="2"/>
                  </a:lnTo>
                  <a:lnTo>
                    <a:pt x="790" y="9"/>
                  </a:lnTo>
                  <a:lnTo>
                    <a:pt x="695" y="20"/>
                  </a:lnTo>
                  <a:lnTo>
                    <a:pt x="604" y="35"/>
                  </a:lnTo>
                  <a:lnTo>
                    <a:pt x="517" y="54"/>
                  </a:lnTo>
                  <a:lnTo>
                    <a:pt x="436" y="76"/>
                  </a:lnTo>
                  <a:lnTo>
                    <a:pt x="360" y="102"/>
                  </a:lnTo>
                  <a:lnTo>
                    <a:pt x="289" y="131"/>
                  </a:lnTo>
                  <a:lnTo>
                    <a:pt x="225" y="163"/>
                  </a:lnTo>
                  <a:lnTo>
                    <a:pt x="168" y="198"/>
                  </a:lnTo>
                  <a:lnTo>
                    <a:pt x="119" y="235"/>
                  </a:lnTo>
                  <a:lnTo>
                    <a:pt x="44" y="316"/>
                  </a:lnTo>
                  <a:lnTo>
                    <a:pt x="5" y="404"/>
                  </a:lnTo>
                  <a:lnTo>
                    <a:pt x="0" y="450"/>
                  </a:lnTo>
                  <a:lnTo>
                    <a:pt x="5" y="495"/>
                  </a:lnTo>
                  <a:lnTo>
                    <a:pt x="44" y="583"/>
                  </a:lnTo>
                  <a:lnTo>
                    <a:pt x="119" y="664"/>
                  </a:lnTo>
                  <a:lnTo>
                    <a:pt x="168" y="701"/>
                  </a:lnTo>
                  <a:lnTo>
                    <a:pt x="225" y="736"/>
                  </a:lnTo>
                  <a:lnTo>
                    <a:pt x="289" y="768"/>
                  </a:lnTo>
                  <a:lnTo>
                    <a:pt x="360" y="797"/>
                  </a:lnTo>
                  <a:lnTo>
                    <a:pt x="436" y="823"/>
                  </a:lnTo>
                  <a:lnTo>
                    <a:pt x="517" y="845"/>
                  </a:lnTo>
                  <a:lnTo>
                    <a:pt x="604" y="864"/>
                  </a:lnTo>
                  <a:lnTo>
                    <a:pt x="695" y="879"/>
                  </a:lnTo>
                  <a:lnTo>
                    <a:pt x="790" y="890"/>
                  </a:lnTo>
                  <a:lnTo>
                    <a:pt x="888" y="897"/>
                  </a:lnTo>
                  <a:lnTo>
                    <a:pt x="990" y="900"/>
                  </a:lnTo>
                  <a:lnTo>
                    <a:pt x="1091" y="897"/>
                  </a:lnTo>
                  <a:lnTo>
                    <a:pt x="1189" y="890"/>
                  </a:lnTo>
                  <a:lnTo>
                    <a:pt x="1284" y="879"/>
                  </a:lnTo>
                  <a:lnTo>
                    <a:pt x="1375" y="864"/>
                  </a:lnTo>
                  <a:lnTo>
                    <a:pt x="1462" y="845"/>
                  </a:lnTo>
                  <a:lnTo>
                    <a:pt x="1543" y="823"/>
                  </a:lnTo>
                  <a:lnTo>
                    <a:pt x="1619" y="797"/>
                  </a:lnTo>
                  <a:lnTo>
                    <a:pt x="1690" y="768"/>
                  </a:lnTo>
                  <a:lnTo>
                    <a:pt x="1754" y="736"/>
                  </a:lnTo>
                  <a:lnTo>
                    <a:pt x="1811" y="701"/>
                  </a:lnTo>
                  <a:lnTo>
                    <a:pt x="1860" y="664"/>
                  </a:lnTo>
                  <a:lnTo>
                    <a:pt x="1935" y="583"/>
                  </a:lnTo>
                  <a:lnTo>
                    <a:pt x="1974" y="495"/>
                  </a:lnTo>
                  <a:lnTo>
                    <a:pt x="1980" y="450"/>
                  </a:lnTo>
                  <a:lnTo>
                    <a:pt x="1974" y="404"/>
                  </a:lnTo>
                  <a:lnTo>
                    <a:pt x="1935" y="316"/>
                  </a:lnTo>
                  <a:lnTo>
                    <a:pt x="1860" y="235"/>
                  </a:lnTo>
                  <a:lnTo>
                    <a:pt x="1811" y="198"/>
                  </a:lnTo>
                  <a:lnTo>
                    <a:pt x="1754" y="163"/>
                  </a:lnTo>
                  <a:lnTo>
                    <a:pt x="1690" y="131"/>
                  </a:lnTo>
                  <a:lnTo>
                    <a:pt x="1619" y="102"/>
                  </a:lnTo>
                  <a:lnTo>
                    <a:pt x="1543" y="76"/>
                  </a:lnTo>
                  <a:lnTo>
                    <a:pt x="1462" y="54"/>
                  </a:lnTo>
                  <a:lnTo>
                    <a:pt x="1375" y="35"/>
                  </a:lnTo>
                  <a:lnTo>
                    <a:pt x="1284" y="20"/>
                  </a:lnTo>
                  <a:lnTo>
                    <a:pt x="1189" y="9"/>
                  </a:lnTo>
                  <a:lnTo>
                    <a:pt x="1091" y="2"/>
                  </a:lnTo>
                  <a:lnTo>
                    <a:pt x="99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 sz="4000">
                <a:latin typeface="+mj-lt"/>
              </a:endParaRPr>
            </a:p>
          </p:txBody>
        </p:sp>
        <p:sp>
          <p:nvSpPr>
            <p:cNvPr id="57" name="Text Box 10">
              <a:extLst>
                <a:ext uri="{FF2B5EF4-FFF2-40B4-BE49-F238E27FC236}">
                  <a16:creationId xmlns:a16="http://schemas.microsoft.com/office/drawing/2014/main" id="{A970211D-51E0-B0FF-DC2C-726B088F9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92572" y="2126457"/>
              <a:ext cx="1580786" cy="1060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kumimoji="0" lang="en-US" altLang="vi-VN" sz="28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vi-VN" sz="28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kumimoji="0" lang="en-US" altLang="vi-VN" sz="28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vi-VN" sz="28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cụ</a:t>
              </a:r>
              <a:r>
                <a:rPr kumimoji="0" lang="en-US" altLang="vi-VN" sz="28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vi-VN" sz="28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hiển</a:t>
              </a:r>
              <a:r>
                <a:rPr kumimoji="0" lang="en-US" altLang="vi-VN" sz="28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vi-VN" sz="28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thị</a:t>
              </a:r>
              <a:endParaRPr kumimoji="0" lang="en-US" altLang="vi-VN" sz="40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58" name="Text Box 9">
              <a:extLst>
                <a:ext uri="{FF2B5EF4-FFF2-40B4-BE49-F238E27FC236}">
                  <a16:creationId xmlns:a16="http://schemas.microsoft.com/office/drawing/2014/main" id="{159848CA-11C1-3347-429D-DC01AD88F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02792" y="3090583"/>
              <a:ext cx="1685748" cy="693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Các công cụ xử lí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59" name="Text Box 8">
              <a:extLst>
                <a:ext uri="{FF2B5EF4-FFF2-40B4-BE49-F238E27FC236}">
                  <a16:creationId xmlns:a16="http://schemas.microsoft.com/office/drawing/2014/main" id="{36E44FE9-E5E5-F9CD-7D7E-1BB9EC7AB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74171" y="4620063"/>
              <a:ext cx="1250408" cy="350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Đăng ký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0" name="Text Box 7">
              <a:extLst>
                <a:ext uri="{FF2B5EF4-FFF2-40B4-BE49-F238E27FC236}">
                  <a16:creationId xmlns:a16="http://schemas.microsoft.com/office/drawing/2014/main" id="{04791525-E163-7E45-3B57-98AFBB332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9945" y="4990960"/>
              <a:ext cx="874230" cy="414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Data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1" name="Text Box 6">
              <a:extLst>
                <a:ext uri="{FF2B5EF4-FFF2-40B4-BE49-F238E27FC236}">
                  <a16:creationId xmlns:a16="http://schemas.microsoft.com/office/drawing/2014/main" id="{8148BFD8-ED25-5FE4-7C41-03C7B50C6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4003" y="5948482"/>
              <a:ext cx="1370745" cy="573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96838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Thêm thông tin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2" name="Text Box 5">
              <a:extLst>
                <a:ext uri="{FF2B5EF4-FFF2-40B4-BE49-F238E27FC236}">
                  <a16:creationId xmlns:a16="http://schemas.microsoft.com/office/drawing/2014/main" id="{4C1DD794-EFDE-5C66-5949-795731341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36684" y="7563770"/>
              <a:ext cx="1701123" cy="596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Đăng nhập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3" name="Text Box 4">
              <a:extLst>
                <a:ext uri="{FF2B5EF4-FFF2-40B4-BE49-F238E27FC236}">
                  <a16:creationId xmlns:a16="http://schemas.microsoft.com/office/drawing/2014/main" id="{4733B7FD-C5BB-AE4F-EC2A-D10CF6F79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8687" y="8899905"/>
              <a:ext cx="1756916" cy="670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317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28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Xem thông tin trang 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4" name="Text Box 3">
              <a:extLst>
                <a:ext uri="{FF2B5EF4-FFF2-40B4-BE49-F238E27FC236}">
                  <a16:creationId xmlns:a16="http://schemas.microsoft.com/office/drawing/2014/main" id="{EE3079B0-31EA-6DB2-224D-2B1F95666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175" y="4689656"/>
              <a:ext cx="2306089" cy="6634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32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Người dùng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65" name="Text Box 2">
              <a:extLst>
                <a:ext uri="{FF2B5EF4-FFF2-40B4-BE49-F238E27FC236}">
                  <a16:creationId xmlns:a16="http://schemas.microsoft.com/office/drawing/2014/main" id="{105B6E75-5E82-5F5D-A264-5108BAD35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5507" y="1968996"/>
              <a:ext cx="1772232" cy="5667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vi-VN" sz="3200" b="0" i="0" u="none" strike="noStrike" cap="none" normalizeH="0" baseline="0">
                  <a:ln>
                    <a:noFill/>
                  </a:ln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Quản trị</a:t>
              </a:r>
              <a:endParaRPr kumimoji="0" lang="en-US" altLang="vi-VN" sz="4000" b="0" i="0" u="none" strike="noStrike" cap="none" normalizeH="0" baseline="0">
                <a:ln>
                  <a:noFill/>
                </a:ln>
                <a:effectLst/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13106400" y="6235002"/>
              <a:ext cx="1747241" cy="2870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11982274" y="8244546"/>
              <a:ext cx="0" cy="435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12905697" y="5570622"/>
              <a:ext cx="1611022" cy="5590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5312836" y="2630392"/>
              <a:ext cx="0" cy="4285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15306565" y="3993613"/>
              <a:ext cx="6271" cy="52632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D056C62F-38C8-1180-1538-64E9686F4672}"/>
              </a:ext>
            </a:extLst>
          </p:cNvPr>
          <p:cNvSpPr txBox="1"/>
          <p:nvPr/>
        </p:nvSpPr>
        <p:spPr>
          <a:xfrm>
            <a:off x="209550" y="317064"/>
            <a:ext cx="1764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 err="1"/>
              <a:t>Nếu</a:t>
            </a:r>
            <a:r>
              <a:rPr lang="vi-VN" sz="3600" dirty="0"/>
              <a:t> đăng </a:t>
            </a:r>
            <a:r>
              <a:rPr lang="vi-VN" sz="3600" dirty="0" err="1"/>
              <a:t>nhập</a:t>
            </a:r>
            <a:r>
              <a:rPr lang="vi-VN" sz="3600" dirty="0"/>
              <a:t> </a:t>
            </a:r>
            <a:r>
              <a:rPr lang="vi-VN" sz="3600" dirty="0" err="1"/>
              <a:t>với</a:t>
            </a:r>
            <a:r>
              <a:rPr lang="vi-VN" sz="3600" dirty="0"/>
              <a:t> tư </a:t>
            </a:r>
            <a:r>
              <a:rPr lang="vi-VN" sz="3600" dirty="0" err="1"/>
              <a:t>cách</a:t>
            </a:r>
            <a:r>
              <a:rPr lang="vi-VN" sz="3600" dirty="0"/>
              <a:t> </a:t>
            </a:r>
            <a:r>
              <a:rPr lang="vi-VN" sz="3600" dirty="0" err="1"/>
              <a:t>khách</a:t>
            </a:r>
            <a:r>
              <a:rPr lang="vi-VN" sz="3600" dirty="0"/>
              <a:t> </a:t>
            </a:r>
            <a:r>
              <a:rPr lang="vi-VN" sz="3600" dirty="0" err="1"/>
              <a:t>hàng</a:t>
            </a:r>
            <a:r>
              <a:rPr lang="vi-VN" sz="3600" dirty="0"/>
              <a:t> </a:t>
            </a:r>
            <a:r>
              <a:rPr lang="vi-VN" sz="3600" dirty="0" err="1"/>
              <a:t>chỉ</a:t>
            </a:r>
            <a:r>
              <a:rPr lang="vi-VN" sz="3600" dirty="0"/>
              <a:t> </a:t>
            </a:r>
            <a:r>
              <a:rPr lang="vi-VN" sz="3600" dirty="0" err="1"/>
              <a:t>có</a:t>
            </a:r>
            <a:r>
              <a:rPr lang="vi-VN" sz="3600" dirty="0"/>
              <a:t> </a:t>
            </a:r>
            <a:r>
              <a:rPr lang="vi-VN" sz="3600" dirty="0" err="1"/>
              <a:t>thể</a:t>
            </a:r>
            <a:r>
              <a:rPr lang="vi-VN" sz="3600" dirty="0"/>
              <a:t> </a:t>
            </a:r>
            <a:r>
              <a:rPr lang="vi-VN" sz="3600" dirty="0" err="1"/>
              <a:t>đọc</a:t>
            </a:r>
            <a:r>
              <a:rPr lang="vi-VN" sz="3600" dirty="0"/>
              <a:t> </a:t>
            </a:r>
            <a:r>
              <a:rPr lang="vi-VN" sz="3600"/>
              <a:t>thông tin và sửa thông tin cá nhân và tìm kiếm sản phẩm  </a:t>
            </a:r>
            <a:r>
              <a:rPr lang="vi-VN" sz="3600" dirty="0"/>
              <a:t>: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5CEC68A-116F-C6C2-312A-FB9C2E44A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5"/>
          <a:stretch/>
        </p:blipFill>
        <p:spPr>
          <a:xfrm>
            <a:off x="4572000" y="2225576"/>
            <a:ext cx="7924800" cy="58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75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0802">
            <a:off x="-1948955" y="-1493425"/>
            <a:ext cx="5266035" cy="52804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25332">
            <a:off x="16141058" y="-901422"/>
            <a:ext cx="3193270" cy="36863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99074" y="6907145"/>
            <a:ext cx="4581446" cy="57398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66547" y="3680624"/>
            <a:ext cx="15342237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19"/>
              </a:lnSpc>
            </a:pPr>
            <a:r>
              <a:rPr lang="en-US" sz="15649">
                <a:solidFill>
                  <a:srgbClr val="EFEBE0"/>
                </a:solidFill>
                <a:latin typeface="Sitka Banner" panose="02000505000000020004" pitchFamily="2" charset="0"/>
              </a:rPr>
              <a:t>Thank You for listening!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10" name="Google Shape;309;p38"/>
          <p:cNvSpPr txBox="1">
            <a:spLocks/>
          </p:cNvSpPr>
          <p:nvPr/>
        </p:nvSpPr>
        <p:spPr>
          <a:xfrm>
            <a:off x="2209800" y="1115436"/>
            <a:ext cx="14965680" cy="62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endParaRPr lang="vi-VN">
              <a:latin typeface="+mj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vi-VN">
                <a:latin typeface="+mj-lt"/>
              </a:rPr>
              <a:t>Có chức năng 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>
                <a:latin typeface="+mj-lt"/>
              </a:rPr>
              <a:t>Create 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>
                <a:latin typeface="+mj-lt"/>
              </a:rPr>
              <a:t>+ Đăng kí tài khoản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>
                <a:latin typeface="+mj-lt"/>
              </a:rPr>
              <a:t>+ Đăng nhập tài khoản với 2 tư cách</a:t>
            </a:r>
          </a:p>
          <a:p>
            <a:pPr marL="0" indent="0">
              <a:spcAft>
                <a:spcPts val="1600"/>
              </a:spcAft>
              <a:buNone/>
            </a:pPr>
            <a:endParaRPr lang="vi-VN">
              <a:latin typeface="+mj-lt"/>
            </a:endParaRPr>
          </a:p>
          <a:p>
            <a:pPr marL="0" indent="0">
              <a:spcAft>
                <a:spcPts val="1600"/>
              </a:spcAft>
              <a:buNone/>
            </a:pPr>
            <a:endParaRPr lang="vi-VN">
              <a:latin typeface="+mj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vi-VN">
                <a:latin typeface="+mj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endParaRPr lang="vi-VN">
              <a:latin typeface="+mj-lt"/>
            </a:endParaRPr>
          </a:p>
        </p:txBody>
      </p:sp>
      <p:cxnSp>
        <p:nvCxnSpPr>
          <p:cNvPr id="11" name="Đường kết nối Mũi tên Thẳng 17">
            <a:extLst>
              <a:ext uri="{FF2B5EF4-FFF2-40B4-BE49-F238E27FC236}">
                <a16:creationId xmlns:a16="http://schemas.microsoft.com/office/drawing/2014/main" id="{34005756-B0F7-AF0A-A611-EA0982E44216}"/>
              </a:ext>
            </a:extLst>
          </p:cNvPr>
          <p:cNvCxnSpPr>
            <a:cxnSpLocks/>
          </p:cNvCxnSpPr>
          <p:nvPr/>
        </p:nvCxnSpPr>
        <p:spPr>
          <a:xfrm flipV="1">
            <a:off x="9197339" y="4239636"/>
            <a:ext cx="1752602" cy="57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Hình chữ nhật 18">
            <a:extLst>
              <a:ext uri="{FF2B5EF4-FFF2-40B4-BE49-F238E27FC236}">
                <a16:creationId xmlns:a16="http://schemas.microsoft.com/office/drawing/2014/main" id="{5F60EDC8-288A-1C9D-069E-8142174CFC2D}"/>
              </a:ext>
            </a:extLst>
          </p:cNvPr>
          <p:cNvSpPr/>
          <p:nvPr/>
        </p:nvSpPr>
        <p:spPr>
          <a:xfrm>
            <a:off x="11330941" y="3556596"/>
            <a:ext cx="2895600" cy="901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 dirty="0" err="1">
                <a:latin typeface="+mj-lt"/>
              </a:rPr>
              <a:t>Admin</a:t>
            </a:r>
            <a:endParaRPr lang="vi-VN" sz="3200" dirty="0">
              <a:latin typeface="+mj-lt"/>
            </a:endParaRPr>
          </a:p>
        </p:txBody>
      </p:sp>
      <p:cxnSp>
        <p:nvCxnSpPr>
          <p:cNvPr id="13" name="Đường kết nối Mũi tên Thẳng 7">
            <a:extLst>
              <a:ext uri="{FF2B5EF4-FFF2-40B4-BE49-F238E27FC236}">
                <a16:creationId xmlns:a16="http://schemas.microsoft.com/office/drawing/2014/main" id="{91B434CF-3B5D-9CB0-DA89-B69FD18BE269}"/>
              </a:ext>
            </a:extLst>
          </p:cNvPr>
          <p:cNvCxnSpPr>
            <a:cxnSpLocks/>
          </p:cNvCxnSpPr>
          <p:nvPr/>
        </p:nvCxnSpPr>
        <p:spPr>
          <a:xfrm>
            <a:off x="9197339" y="4816812"/>
            <a:ext cx="1752602" cy="116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Hình chữ nhật 10">
            <a:extLst>
              <a:ext uri="{FF2B5EF4-FFF2-40B4-BE49-F238E27FC236}">
                <a16:creationId xmlns:a16="http://schemas.microsoft.com/office/drawing/2014/main" id="{9567E54D-CC8E-D7C1-5E8A-0BA60536861A}"/>
              </a:ext>
            </a:extLst>
          </p:cNvPr>
          <p:cNvSpPr/>
          <p:nvPr/>
        </p:nvSpPr>
        <p:spPr>
          <a:xfrm>
            <a:off x="11330941" y="5627246"/>
            <a:ext cx="2895600" cy="901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 dirty="0" err="1">
                <a:latin typeface="+mj-lt"/>
              </a:rPr>
              <a:t>Khách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hàng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67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10" name="Google Shape;309;p38"/>
          <p:cNvSpPr txBox="1">
            <a:spLocks/>
          </p:cNvSpPr>
          <p:nvPr/>
        </p:nvSpPr>
        <p:spPr>
          <a:xfrm>
            <a:off x="4800600" y="7886700"/>
            <a:ext cx="14965680" cy="62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endParaRPr lang="vi-VN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681" y="1790700"/>
            <a:ext cx="11697194" cy="6383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800" y="571500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smtClean="0"/>
              <a:t>Sơ đồ quan hệ ER</a:t>
            </a:r>
            <a:endParaRPr lang="vi-VN" sz="3200"/>
          </a:p>
        </p:txBody>
      </p:sp>
    </p:spTree>
    <p:extLst>
      <p:ext uri="{BB962C8B-B14F-4D97-AF65-F5344CB8AC3E}">
        <p14:creationId xmlns:p14="http://schemas.microsoft.com/office/powerpoint/2010/main" val="398095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10" name="Google Shape;309;p38"/>
          <p:cNvSpPr txBox="1">
            <a:spLocks/>
          </p:cNvSpPr>
          <p:nvPr/>
        </p:nvSpPr>
        <p:spPr>
          <a:xfrm>
            <a:off x="2026920" y="1028700"/>
            <a:ext cx="14965680" cy="838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- Nhà quản trị sẽ thêm, sửa, xóa thông tin trong danh sách của </a:t>
            </a:r>
            <a:r>
              <a:rPr lang="vi-VN" dirty="0" err="1">
                <a:latin typeface="+mj-lt"/>
              </a:rPr>
              <a:t>website</a:t>
            </a:r>
            <a:r>
              <a:rPr lang="vi-VN" dirty="0">
                <a:latin typeface="+mj-lt"/>
              </a:rPr>
              <a:t> giới thiệu lên.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- Người dùng: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    + Có thể xem những thông tin chung đó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    + Có thể đăng ký tài khoản để đăng nhập vào </a:t>
            </a:r>
            <a:r>
              <a:rPr lang="vi-VN" dirty="0" err="1">
                <a:latin typeface="+mj-lt"/>
              </a:rPr>
              <a:t>website</a:t>
            </a:r>
            <a:endParaRPr lang="vi-VN" dirty="0">
              <a:latin typeface="+mj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    + Sau khi đăng ký thì có thể thêm thông tin cá nhân của mình  riêng người dùng(quản lí) có thêm trang tài khoản.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Tại đây: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 - Người dùng(quản lí) có thể thêm, sửa, xóa các thông tin cá nhân của tất cả trang danh sách.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dirty="0">
                <a:latin typeface="+mj-lt"/>
              </a:rPr>
              <a:t> - Người dùng(Khách) có thể thêm, sửa, xóa các thông tin cá nhân của mình.</a:t>
            </a:r>
          </a:p>
        </p:txBody>
      </p:sp>
    </p:spTree>
    <p:extLst>
      <p:ext uri="{BB962C8B-B14F-4D97-AF65-F5344CB8AC3E}">
        <p14:creationId xmlns:p14="http://schemas.microsoft.com/office/powerpoint/2010/main" val="218034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22" y="432342"/>
            <a:ext cx="17096555" cy="9422315"/>
            <a:chOff x="0" y="0"/>
            <a:chExt cx="6295575" cy="3469640"/>
          </a:xfrm>
        </p:grpSpPr>
        <p:sp>
          <p:nvSpPr>
            <p:cNvPr id="3" name="Freeform 3"/>
            <p:cNvSpPr/>
            <p:nvPr/>
          </p:nvSpPr>
          <p:spPr>
            <a:xfrm>
              <a:off x="0" y="-2540"/>
              <a:ext cx="6295575" cy="3472180"/>
            </a:xfrm>
            <a:custGeom>
              <a:avLst/>
              <a:gdLst/>
              <a:ahLst/>
              <a:cxnLst/>
              <a:rect l="l" t="t" r="r" b="b"/>
              <a:pathLst>
                <a:path w="6295575" h="3472180">
                  <a:moveTo>
                    <a:pt x="6293035" y="1087120"/>
                  </a:moveTo>
                  <a:lnTo>
                    <a:pt x="6295575" y="1071880"/>
                  </a:lnTo>
                  <a:lnTo>
                    <a:pt x="6289225" y="1075690"/>
                  </a:lnTo>
                  <a:lnTo>
                    <a:pt x="6289225" y="1051560"/>
                  </a:lnTo>
                  <a:cubicBezTo>
                    <a:pt x="6289225" y="1050290"/>
                    <a:pt x="6287955" y="1046480"/>
                    <a:pt x="6286685" y="1041400"/>
                  </a:cubicBezTo>
                  <a:lnTo>
                    <a:pt x="6286685" y="1038860"/>
                  </a:lnTo>
                  <a:lnTo>
                    <a:pt x="6285415" y="1038860"/>
                  </a:lnTo>
                  <a:cubicBezTo>
                    <a:pt x="6284145" y="1033780"/>
                    <a:pt x="6280335" y="1033780"/>
                    <a:pt x="6279065" y="1033780"/>
                  </a:cubicBezTo>
                  <a:cubicBezTo>
                    <a:pt x="6279065" y="993140"/>
                    <a:pt x="6280335" y="951230"/>
                    <a:pt x="6281605" y="910590"/>
                  </a:cubicBezTo>
                  <a:cubicBezTo>
                    <a:pt x="6281605" y="899160"/>
                    <a:pt x="6282875" y="889000"/>
                    <a:pt x="6282875" y="877570"/>
                  </a:cubicBezTo>
                  <a:lnTo>
                    <a:pt x="6286685" y="877570"/>
                  </a:lnTo>
                  <a:lnTo>
                    <a:pt x="6286685" y="847090"/>
                  </a:lnTo>
                  <a:lnTo>
                    <a:pt x="6290495" y="847090"/>
                  </a:lnTo>
                  <a:lnTo>
                    <a:pt x="6290495" y="816610"/>
                  </a:lnTo>
                  <a:cubicBezTo>
                    <a:pt x="6293035" y="781050"/>
                    <a:pt x="6295575" y="726440"/>
                    <a:pt x="6293035" y="692150"/>
                  </a:cubicBezTo>
                  <a:cubicBezTo>
                    <a:pt x="6294305" y="674370"/>
                    <a:pt x="6291765" y="652780"/>
                    <a:pt x="6290495" y="641350"/>
                  </a:cubicBezTo>
                  <a:lnTo>
                    <a:pt x="6291765" y="641350"/>
                  </a:lnTo>
                  <a:lnTo>
                    <a:pt x="6287955" y="542290"/>
                  </a:lnTo>
                  <a:lnTo>
                    <a:pt x="6289225" y="541020"/>
                  </a:lnTo>
                  <a:lnTo>
                    <a:pt x="6289225" y="537210"/>
                  </a:lnTo>
                  <a:cubicBezTo>
                    <a:pt x="6289225" y="502920"/>
                    <a:pt x="6287955" y="468630"/>
                    <a:pt x="6287955" y="431800"/>
                  </a:cubicBezTo>
                  <a:cubicBezTo>
                    <a:pt x="6285415" y="361950"/>
                    <a:pt x="6284145" y="290830"/>
                    <a:pt x="6290495" y="213360"/>
                  </a:cubicBezTo>
                  <a:lnTo>
                    <a:pt x="6290495" y="207010"/>
                  </a:lnTo>
                  <a:cubicBezTo>
                    <a:pt x="6289225" y="191770"/>
                    <a:pt x="6289225" y="176530"/>
                    <a:pt x="6289225" y="158750"/>
                  </a:cubicBezTo>
                  <a:lnTo>
                    <a:pt x="6289225" y="80010"/>
                  </a:lnTo>
                  <a:lnTo>
                    <a:pt x="6294305" y="59690"/>
                  </a:lnTo>
                  <a:lnTo>
                    <a:pt x="6294305" y="8890"/>
                  </a:lnTo>
                  <a:lnTo>
                    <a:pt x="6287955" y="8890"/>
                  </a:lnTo>
                  <a:cubicBezTo>
                    <a:pt x="6249855" y="8890"/>
                    <a:pt x="6193975" y="7620"/>
                    <a:pt x="6178735" y="7620"/>
                  </a:cubicBezTo>
                  <a:cubicBezTo>
                    <a:pt x="6150795" y="7620"/>
                    <a:pt x="6135555" y="7620"/>
                    <a:pt x="6127935" y="8890"/>
                  </a:cubicBezTo>
                  <a:cubicBezTo>
                    <a:pt x="6094915" y="0"/>
                    <a:pt x="6016175" y="1270"/>
                    <a:pt x="5939975" y="3810"/>
                  </a:cubicBezTo>
                  <a:cubicBezTo>
                    <a:pt x="5901875" y="5080"/>
                    <a:pt x="5865045" y="5080"/>
                    <a:pt x="5839645" y="3810"/>
                  </a:cubicBezTo>
                  <a:lnTo>
                    <a:pt x="5835835" y="3810"/>
                  </a:lnTo>
                  <a:lnTo>
                    <a:pt x="5833295" y="10160"/>
                  </a:lnTo>
                  <a:cubicBezTo>
                    <a:pt x="5782495" y="10160"/>
                    <a:pt x="5732965" y="11430"/>
                    <a:pt x="5668195" y="13970"/>
                  </a:cubicBezTo>
                  <a:lnTo>
                    <a:pt x="5656765" y="13970"/>
                  </a:lnTo>
                  <a:lnTo>
                    <a:pt x="5658035" y="16510"/>
                  </a:lnTo>
                  <a:lnTo>
                    <a:pt x="5625015" y="16510"/>
                  </a:lnTo>
                  <a:lnTo>
                    <a:pt x="5625015" y="21590"/>
                  </a:lnTo>
                  <a:cubicBezTo>
                    <a:pt x="5602155" y="21590"/>
                    <a:pt x="5578025" y="20320"/>
                    <a:pt x="5551355" y="19050"/>
                  </a:cubicBezTo>
                  <a:cubicBezTo>
                    <a:pt x="5528495" y="17780"/>
                    <a:pt x="5505635" y="17780"/>
                    <a:pt x="5482775" y="16510"/>
                  </a:cubicBezTo>
                  <a:lnTo>
                    <a:pt x="5482775" y="15240"/>
                  </a:lnTo>
                  <a:cubicBezTo>
                    <a:pt x="5475155" y="13970"/>
                    <a:pt x="5466265" y="13970"/>
                    <a:pt x="5458645" y="12700"/>
                  </a:cubicBezTo>
                  <a:lnTo>
                    <a:pt x="5457375" y="44450"/>
                  </a:lnTo>
                  <a:lnTo>
                    <a:pt x="5453565" y="44450"/>
                  </a:lnTo>
                  <a:lnTo>
                    <a:pt x="5453565" y="13970"/>
                  </a:lnTo>
                  <a:cubicBezTo>
                    <a:pt x="5345548" y="10160"/>
                    <a:pt x="5209368" y="12700"/>
                    <a:pt x="5076510" y="15240"/>
                  </a:cubicBezTo>
                  <a:cubicBezTo>
                    <a:pt x="4940330" y="17780"/>
                    <a:pt x="4810793" y="20320"/>
                    <a:pt x="4691220" y="16510"/>
                  </a:cubicBezTo>
                  <a:cubicBezTo>
                    <a:pt x="4634755" y="17780"/>
                    <a:pt x="4591576" y="17780"/>
                    <a:pt x="4555040" y="16510"/>
                  </a:cubicBezTo>
                  <a:lnTo>
                    <a:pt x="4555040" y="15240"/>
                  </a:lnTo>
                  <a:lnTo>
                    <a:pt x="4442111" y="12700"/>
                  </a:lnTo>
                  <a:lnTo>
                    <a:pt x="4442111" y="16510"/>
                  </a:lnTo>
                  <a:cubicBezTo>
                    <a:pt x="4405574" y="16510"/>
                    <a:pt x="4365717" y="17780"/>
                    <a:pt x="4322538" y="17780"/>
                  </a:cubicBezTo>
                  <a:lnTo>
                    <a:pt x="4295966" y="12700"/>
                  </a:lnTo>
                  <a:lnTo>
                    <a:pt x="4279359" y="12700"/>
                  </a:lnTo>
                  <a:cubicBezTo>
                    <a:pt x="4236180" y="11430"/>
                    <a:pt x="4216252" y="11430"/>
                    <a:pt x="4209609" y="19050"/>
                  </a:cubicBezTo>
                  <a:lnTo>
                    <a:pt x="4209609" y="21590"/>
                  </a:lnTo>
                  <a:cubicBezTo>
                    <a:pt x="4193001" y="22860"/>
                    <a:pt x="4176394" y="22860"/>
                    <a:pt x="4163108" y="24130"/>
                  </a:cubicBezTo>
                  <a:cubicBezTo>
                    <a:pt x="4129893" y="19050"/>
                    <a:pt x="4086715" y="20320"/>
                    <a:pt x="4036893" y="20320"/>
                  </a:cubicBezTo>
                  <a:cubicBezTo>
                    <a:pt x="3987071" y="21590"/>
                    <a:pt x="3933927" y="21590"/>
                    <a:pt x="3897391" y="16510"/>
                  </a:cubicBezTo>
                  <a:lnTo>
                    <a:pt x="3894070" y="15240"/>
                  </a:lnTo>
                  <a:lnTo>
                    <a:pt x="3887427" y="15240"/>
                  </a:lnTo>
                  <a:cubicBezTo>
                    <a:pt x="3870820" y="16510"/>
                    <a:pt x="3804390" y="17780"/>
                    <a:pt x="3741282" y="19050"/>
                  </a:cubicBezTo>
                  <a:cubicBezTo>
                    <a:pt x="3681496" y="20320"/>
                    <a:pt x="3615067" y="21590"/>
                    <a:pt x="3561924" y="22860"/>
                  </a:cubicBezTo>
                  <a:cubicBezTo>
                    <a:pt x="3551960" y="20320"/>
                    <a:pt x="3532031" y="19050"/>
                    <a:pt x="3508780" y="19050"/>
                  </a:cubicBezTo>
                  <a:cubicBezTo>
                    <a:pt x="3432387" y="20320"/>
                    <a:pt x="3346029" y="21590"/>
                    <a:pt x="3239742" y="21590"/>
                  </a:cubicBezTo>
                  <a:lnTo>
                    <a:pt x="3236421" y="20320"/>
                  </a:lnTo>
                  <a:lnTo>
                    <a:pt x="3219813" y="21590"/>
                  </a:lnTo>
                  <a:cubicBezTo>
                    <a:pt x="3150063" y="21590"/>
                    <a:pt x="3080312" y="20320"/>
                    <a:pt x="3010561" y="20320"/>
                  </a:cubicBezTo>
                  <a:lnTo>
                    <a:pt x="3010561" y="17780"/>
                  </a:lnTo>
                  <a:cubicBezTo>
                    <a:pt x="2990633" y="19050"/>
                    <a:pt x="2970704" y="19050"/>
                    <a:pt x="2954097" y="20320"/>
                  </a:cubicBezTo>
                  <a:lnTo>
                    <a:pt x="2927525" y="20320"/>
                  </a:lnTo>
                  <a:cubicBezTo>
                    <a:pt x="2764773" y="19050"/>
                    <a:pt x="2595379" y="17780"/>
                    <a:pt x="2422663" y="17780"/>
                  </a:cubicBezTo>
                  <a:lnTo>
                    <a:pt x="2416020" y="17780"/>
                  </a:lnTo>
                  <a:lnTo>
                    <a:pt x="2406056" y="22860"/>
                  </a:lnTo>
                  <a:lnTo>
                    <a:pt x="2406056" y="27940"/>
                  </a:lnTo>
                  <a:lnTo>
                    <a:pt x="2399413" y="27940"/>
                  </a:lnTo>
                  <a:lnTo>
                    <a:pt x="2193482" y="16510"/>
                  </a:lnTo>
                  <a:cubicBezTo>
                    <a:pt x="2163589" y="16510"/>
                    <a:pt x="2146982" y="19050"/>
                    <a:pt x="2127053" y="20320"/>
                  </a:cubicBezTo>
                  <a:cubicBezTo>
                    <a:pt x="2097160" y="22860"/>
                    <a:pt x="2070588" y="26670"/>
                    <a:pt x="1984230" y="21590"/>
                  </a:cubicBezTo>
                  <a:lnTo>
                    <a:pt x="1984230" y="24130"/>
                  </a:lnTo>
                  <a:lnTo>
                    <a:pt x="1774978" y="24130"/>
                  </a:lnTo>
                  <a:cubicBezTo>
                    <a:pt x="1532512" y="24130"/>
                    <a:pt x="1253509" y="24130"/>
                    <a:pt x="1037614" y="19050"/>
                  </a:cubicBezTo>
                  <a:lnTo>
                    <a:pt x="947935" y="17780"/>
                  </a:lnTo>
                  <a:lnTo>
                    <a:pt x="984471" y="24130"/>
                  </a:lnTo>
                  <a:lnTo>
                    <a:pt x="964542" y="24130"/>
                  </a:lnTo>
                  <a:cubicBezTo>
                    <a:pt x="878184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060"/>
                    <a:pt x="6350" y="873760"/>
                    <a:pt x="6350" y="929640"/>
                  </a:cubicBezTo>
                  <a:lnTo>
                    <a:pt x="10160" y="929640"/>
                  </a:lnTo>
                  <a:lnTo>
                    <a:pt x="10160" y="935990"/>
                  </a:lnTo>
                  <a:lnTo>
                    <a:pt x="19050" y="937260"/>
                  </a:lnTo>
                  <a:lnTo>
                    <a:pt x="19050" y="955040"/>
                  </a:lnTo>
                  <a:lnTo>
                    <a:pt x="12700" y="955040"/>
                  </a:lnTo>
                  <a:lnTo>
                    <a:pt x="16510" y="1005840"/>
                  </a:lnTo>
                  <a:lnTo>
                    <a:pt x="16510" y="1013460"/>
                  </a:lnTo>
                  <a:cubicBezTo>
                    <a:pt x="13970" y="1060450"/>
                    <a:pt x="10160" y="1108710"/>
                    <a:pt x="16510" y="1141730"/>
                  </a:cubicBezTo>
                  <a:cubicBezTo>
                    <a:pt x="16510" y="1144270"/>
                    <a:pt x="16510" y="1145540"/>
                    <a:pt x="15240" y="1146810"/>
                  </a:cubicBezTo>
                  <a:lnTo>
                    <a:pt x="12700" y="1148080"/>
                  </a:lnTo>
                  <a:lnTo>
                    <a:pt x="12700" y="1153160"/>
                  </a:lnTo>
                  <a:cubicBezTo>
                    <a:pt x="13970" y="1165860"/>
                    <a:pt x="13970" y="1184910"/>
                    <a:pt x="15240" y="1205230"/>
                  </a:cubicBezTo>
                  <a:cubicBezTo>
                    <a:pt x="16510" y="1245870"/>
                    <a:pt x="19050" y="1291590"/>
                    <a:pt x="21590" y="1313180"/>
                  </a:cubicBezTo>
                  <a:cubicBezTo>
                    <a:pt x="21590" y="1315720"/>
                    <a:pt x="20320" y="1318260"/>
                    <a:pt x="20320" y="1319530"/>
                  </a:cubicBezTo>
                  <a:cubicBezTo>
                    <a:pt x="20320" y="1320800"/>
                    <a:pt x="19050" y="1322070"/>
                    <a:pt x="19050" y="1323340"/>
                  </a:cubicBezTo>
                  <a:lnTo>
                    <a:pt x="21590" y="1323340"/>
                  </a:lnTo>
                  <a:lnTo>
                    <a:pt x="21590" y="1324610"/>
                  </a:lnTo>
                  <a:cubicBezTo>
                    <a:pt x="15240" y="1353820"/>
                    <a:pt x="17780" y="1414780"/>
                    <a:pt x="20320" y="1469390"/>
                  </a:cubicBezTo>
                  <a:cubicBezTo>
                    <a:pt x="21590" y="1510030"/>
                    <a:pt x="24130" y="1560830"/>
                    <a:pt x="20320" y="1570990"/>
                  </a:cubicBezTo>
                  <a:lnTo>
                    <a:pt x="16510" y="1570990"/>
                  </a:lnTo>
                  <a:lnTo>
                    <a:pt x="17780" y="1668780"/>
                  </a:lnTo>
                  <a:lnTo>
                    <a:pt x="11430" y="1668780"/>
                  </a:lnTo>
                  <a:cubicBezTo>
                    <a:pt x="11430" y="1680210"/>
                    <a:pt x="10160" y="1690370"/>
                    <a:pt x="10160" y="1700530"/>
                  </a:cubicBezTo>
                  <a:lnTo>
                    <a:pt x="8890" y="1699260"/>
                  </a:lnTo>
                  <a:lnTo>
                    <a:pt x="10160" y="1714500"/>
                  </a:lnTo>
                  <a:lnTo>
                    <a:pt x="10160" y="1718310"/>
                  </a:lnTo>
                  <a:lnTo>
                    <a:pt x="13970" y="1813560"/>
                  </a:lnTo>
                  <a:lnTo>
                    <a:pt x="21590" y="1813560"/>
                  </a:lnTo>
                  <a:cubicBezTo>
                    <a:pt x="22860" y="1819910"/>
                    <a:pt x="22860" y="1826260"/>
                    <a:pt x="24130" y="1831340"/>
                  </a:cubicBezTo>
                  <a:lnTo>
                    <a:pt x="22860" y="1830070"/>
                  </a:lnTo>
                  <a:lnTo>
                    <a:pt x="21590" y="1850390"/>
                  </a:lnTo>
                  <a:cubicBezTo>
                    <a:pt x="20320" y="1870710"/>
                    <a:pt x="20320" y="1887220"/>
                    <a:pt x="20320" y="1902460"/>
                  </a:cubicBezTo>
                  <a:cubicBezTo>
                    <a:pt x="17780" y="1910080"/>
                    <a:pt x="15240" y="1917700"/>
                    <a:pt x="13970" y="1926590"/>
                  </a:cubicBezTo>
                  <a:lnTo>
                    <a:pt x="12700" y="1930400"/>
                  </a:lnTo>
                  <a:lnTo>
                    <a:pt x="12700" y="1932940"/>
                  </a:lnTo>
                  <a:cubicBezTo>
                    <a:pt x="13970" y="1934210"/>
                    <a:pt x="15240" y="1939290"/>
                    <a:pt x="16510" y="1962150"/>
                  </a:cubicBezTo>
                  <a:cubicBezTo>
                    <a:pt x="16510" y="1992630"/>
                    <a:pt x="19050" y="2018030"/>
                    <a:pt x="22860" y="2057400"/>
                  </a:cubicBezTo>
                  <a:lnTo>
                    <a:pt x="12700" y="2094230"/>
                  </a:lnTo>
                  <a:cubicBezTo>
                    <a:pt x="8890" y="2108200"/>
                    <a:pt x="8890" y="2112010"/>
                    <a:pt x="8890" y="2118360"/>
                  </a:cubicBezTo>
                  <a:cubicBezTo>
                    <a:pt x="8890" y="2123440"/>
                    <a:pt x="8890" y="2131060"/>
                    <a:pt x="5080" y="2152650"/>
                  </a:cubicBezTo>
                  <a:lnTo>
                    <a:pt x="8890" y="2153920"/>
                  </a:lnTo>
                  <a:cubicBezTo>
                    <a:pt x="10160" y="2161540"/>
                    <a:pt x="10160" y="2190750"/>
                    <a:pt x="10160" y="2209800"/>
                  </a:cubicBezTo>
                  <a:cubicBezTo>
                    <a:pt x="10160" y="2247900"/>
                    <a:pt x="10160" y="2261870"/>
                    <a:pt x="12700" y="2265680"/>
                  </a:cubicBezTo>
                  <a:cubicBezTo>
                    <a:pt x="10160" y="2283460"/>
                    <a:pt x="8890" y="2299970"/>
                    <a:pt x="8890" y="2317750"/>
                  </a:cubicBezTo>
                  <a:cubicBezTo>
                    <a:pt x="7620" y="2338070"/>
                    <a:pt x="7620" y="2359660"/>
                    <a:pt x="2540" y="2386330"/>
                  </a:cubicBezTo>
                  <a:lnTo>
                    <a:pt x="0" y="2401570"/>
                  </a:lnTo>
                  <a:lnTo>
                    <a:pt x="6350" y="2397760"/>
                  </a:lnTo>
                  <a:lnTo>
                    <a:pt x="6350" y="2421890"/>
                  </a:lnTo>
                  <a:cubicBezTo>
                    <a:pt x="6350" y="2423160"/>
                    <a:pt x="7620" y="2426970"/>
                    <a:pt x="8890" y="2432050"/>
                  </a:cubicBezTo>
                  <a:lnTo>
                    <a:pt x="8890" y="2434590"/>
                  </a:lnTo>
                  <a:lnTo>
                    <a:pt x="10160" y="2434590"/>
                  </a:lnTo>
                  <a:cubicBezTo>
                    <a:pt x="11430" y="2439670"/>
                    <a:pt x="15240" y="2439670"/>
                    <a:pt x="16510" y="2439670"/>
                  </a:cubicBezTo>
                  <a:cubicBezTo>
                    <a:pt x="16510" y="2480310"/>
                    <a:pt x="15240" y="2522220"/>
                    <a:pt x="13970" y="2562860"/>
                  </a:cubicBezTo>
                  <a:cubicBezTo>
                    <a:pt x="13970" y="2574290"/>
                    <a:pt x="12700" y="2584450"/>
                    <a:pt x="12700" y="2595880"/>
                  </a:cubicBezTo>
                  <a:lnTo>
                    <a:pt x="8890" y="2595880"/>
                  </a:lnTo>
                  <a:lnTo>
                    <a:pt x="8890" y="2625090"/>
                  </a:lnTo>
                  <a:lnTo>
                    <a:pt x="6350" y="2625090"/>
                  </a:lnTo>
                  <a:lnTo>
                    <a:pt x="6350" y="2655570"/>
                  </a:lnTo>
                  <a:cubicBezTo>
                    <a:pt x="3810" y="2691130"/>
                    <a:pt x="1270" y="2745740"/>
                    <a:pt x="3810" y="2780030"/>
                  </a:cubicBezTo>
                  <a:cubicBezTo>
                    <a:pt x="2540" y="2797810"/>
                    <a:pt x="5080" y="2819400"/>
                    <a:pt x="6350" y="2830830"/>
                  </a:cubicBezTo>
                  <a:lnTo>
                    <a:pt x="5080" y="2830830"/>
                  </a:lnTo>
                  <a:lnTo>
                    <a:pt x="8890" y="2929890"/>
                  </a:lnTo>
                  <a:lnTo>
                    <a:pt x="7620" y="2931160"/>
                  </a:lnTo>
                  <a:lnTo>
                    <a:pt x="7620" y="2934970"/>
                  </a:lnTo>
                  <a:cubicBezTo>
                    <a:pt x="7620" y="2969260"/>
                    <a:pt x="8890" y="3003550"/>
                    <a:pt x="8890" y="3040380"/>
                  </a:cubicBezTo>
                  <a:cubicBezTo>
                    <a:pt x="11430" y="3110230"/>
                    <a:pt x="12700" y="3181350"/>
                    <a:pt x="6350" y="3258820"/>
                  </a:cubicBezTo>
                  <a:lnTo>
                    <a:pt x="6350" y="3265170"/>
                  </a:lnTo>
                  <a:cubicBezTo>
                    <a:pt x="7620" y="3280410"/>
                    <a:pt x="7620" y="3295650"/>
                    <a:pt x="7620" y="3313430"/>
                  </a:cubicBezTo>
                  <a:lnTo>
                    <a:pt x="7620" y="3392170"/>
                  </a:lnTo>
                  <a:lnTo>
                    <a:pt x="2540" y="3412490"/>
                  </a:lnTo>
                  <a:lnTo>
                    <a:pt x="2540" y="3463290"/>
                  </a:lnTo>
                  <a:lnTo>
                    <a:pt x="8890" y="3463290"/>
                  </a:lnTo>
                  <a:cubicBezTo>
                    <a:pt x="46990" y="3463290"/>
                    <a:pt x="102870" y="3464560"/>
                    <a:pt x="118110" y="3464560"/>
                  </a:cubicBezTo>
                  <a:cubicBezTo>
                    <a:pt x="146050" y="3464560"/>
                    <a:pt x="161290" y="3464560"/>
                    <a:pt x="168910" y="3463290"/>
                  </a:cubicBezTo>
                  <a:cubicBezTo>
                    <a:pt x="189230" y="3468370"/>
                    <a:pt x="227330" y="3469640"/>
                    <a:pt x="271780" y="3469640"/>
                  </a:cubicBezTo>
                  <a:cubicBezTo>
                    <a:pt x="298450" y="3469640"/>
                    <a:pt x="327660" y="3469640"/>
                    <a:pt x="356870" y="3468370"/>
                  </a:cubicBezTo>
                  <a:cubicBezTo>
                    <a:pt x="394970" y="3467100"/>
                    <a:pt x="431800" y="3467100"/>
                    <a:pt x="457200" y="3468370"/>
                  </a:cubicBezTo>
                  <a:lnTo>
                    <a:pt x="461010" y="3468370"/>
                  </a:lnTo>
                  <a:lnTo>
                    <a:pt x="463550" y="3462020"/>
                  </a:lnTo>
                  <a:cubicBezTo>
                    <a:pt x="514350" y="3462020"/>
                    <a:pt x="563880" y="3460750"/>
                    <a:pt x="628650" y="3458210"/>
                  </a:cubicBezTo>
                  <a:lnTo>
                    <a:pt x="640080" y="3458210"/>
                  </a:lnTo>
                  <a:lnTo>
                    <a:pt x="638810" y="3455670"/>
                  </a:lnTo>
                  <a:lnTo>
                    <a:pt x="671830" y="3455670"/>
                  </a:lnTo>
                  <a:lnTo>
                    <a:pt x="671830" y="3450590"/>
                  </a:lnTo>
                  <a:cubicBezTo>
                    <a:pt x="694690" y="3450590"/>
                    <a:pt x="718820" y="3451860"/>
                    <a:pt x="745490" y="3453130"/>
                  </a:cubicBezTo>
                  <a:cubicBezTo>
                    <a:pt x="763270" y="3454400"/>
                    <a:pt x="781050" y="3454400"/>
                    <a:pt x="798830" y="3455670"/>
                  </a:cubicBezTo>
                  <a:lnTo>
                    <a:pt x="798830" y="3467100"/>
                  </a:lnTo>
                  <a:lnTo>
                    <a:pt x="1030971" y="3467100"/>
                  </a:lnTo>
                  <a:cubicBezTo>
                    <a:pt x="1094079" y="3467100"/>
                    <a:pt x="1153865" y="3465830"/>
                    <a:pt x="1216973" y="3464560"/>
                  </a:cubicBezTo>
                  <a:cubicBezTo>
                    <a:pt x="1353153" y="3462020"/>
                    <a:pt x="1482690" y="3459480"/>
                    <a:pt x="1602262" y="3463290"/>
                  </a:cubicBezTo>
                  <a:cubicBezTo>
                    <a:pt x="1658727" y="3462020"/>
                    <a:pt x="1701906" y="3462020"/>
                    <a:pt x="1738442" y="3463290"/>
                  </a:cubicBezTo>
                  <a:lnTo>
                    <a:pt x="1738442" y="3464560"/>
                  </a:lnTo>
                  <a:lnTo>
                    <a:pt x="1761692" y="3464560"/>
                  </a:lnTo>
                  <a:lnTo>
                    <a:pt x="1848050" y="3467100"/>
                  </a:lnTo>
                  <a:lnTo>
                    <a:pt x="1848050" y="3463290"/>
                  </a:lnTo>
                  <a:cubicBezTo>
                    <a:pt x="1884586" y="3463290"/>
                    <a:pt x="1924444" y="3462020"/>
                    <a:pt x="1967623" y="3462020"/>
                  </a:cubicBezTo>
                  <a:lnTo>
                    <a:pt x="1997516" y="3468370"/>
                  </a:lnTo>
                  <a:lnTo>
                    <a:pt x="2017445" y="3468370"/>
                  </a:lnTo>
                  <a:cubicBezTo>
                    <a:pt x="2060624" y="3469640"/>
                    <a:pt x="2080552" y="3469640"/>
                    <a:pt x="2087195" y="3462020"/>
                  </a:cubicBezTo>
                  <a:lnTo>
                    <a:pt x="2087195" y="3459480"/>
                  </a:lnTo>
                  <a:cubicBezTo>
                    <a:pt x="2103803" y="3458210"/>
                    <a:pt x="2120410" y="3458210"/>
                    <a:pt x="2133696" y="3456940"/>
                  </a:cubicBezTo>
                  <a:cubicBezTo>
                    <a:pt x="2166910" y="3462020"/>
                    <a:pt x="2210089" y="3460750"/>
                    <a:pt x="2259911" y="3460750"/>
                  </a:cubicBezTo>
                  <a:cubicBezTo>
                    <a:pt x="2309733" y="3459480"/>
                    <a:pt x="2362877" y="3459480"/>
                    <a:pt x="2399413" y="3464560"/>
                  </a:cubicBezTo>
                  <a:lnTo>
                    <a:pt x="2402734" y="3465830"/>
                  </a:lnTo>
                  <a:lnTo>
                    <a:pt x="2409377" y="3465830"/>
                  </a:lnTo>
                  <a:cubicBezTo>
                    <a:pt x="2425984" y="3464560"/>
                    <a:pt x="2492414" y="3463290"/>
                    <a:pt x="2555521" y="3462020"/>
                  </a:cubicBezTo>
                  <a:cubicBezTo>
                    <a:pt x="2615308" y="3460750"/>
                    <a:pt x="2681737" y="3459480"/>
                    <a:pt x="2734880" y="3458210"/>
                  </a:cubicBezTo>
                  <a:cubicBezTo>
                    <a:pt x="2744844" y="3460750"/>
                    <a:pt x="2768095" y="3462020"/>
                    <a:pt x="2788023" y="3462020"/>
                  </a:cubicBezTo>
                  <a:cubicBezTo>
                    <a:pt x="2864417" y="3460750"/>
                    <a:pt x="2950775" y="3459480"/>
                    <a:pt x="3057062" y="3459480"/>
                  </a:cubicBezTo>
                  <a:lnTo>
                    <a:pt x="3060383" y="3460750"/>
                  </a:lnTo>
                  <a:lnTo>
                    <a:pt x="3076990" y="3459480"/>
                  </a:lnTo>
                  <a:cubicBezTo>
                    <a:pt x="3146741" y="3459480"/>
                    <a:pt x="3216492" y="3460750"/>
                    <a:pt x="3286242" y="3460750"/>
                  </a:cubicBezTo>
                  <a:lnTo>
                    <a:pt x="3286242" y="3463290"/>
                  </a:lnTo>
                  <a:lnTo>
                    <a:pt x="3342707" y="3460750"/>
                  </a:lnTo>
                  <a:lnTo>
                    <a:pt x="3369279" y="3460750"/>
                  </a:lnTo>
                  <a:cubicBezTo>
                    <a:pt x="3532031" y="3462020"/>
                    <a:pt x="3701425" y="3463290"/>
                    <a:pt x="3874141" y="3463290"/>
                  </a:cubicBezTo>
                  <a:lnTo>
                    <a:pt x="3880784" y="3463290"/>
                  </a:lnTo>
                  <a:lnTo>
                    <a:pt x="3890748" y="3458210"/>
                  </a:lnTo>
                  <a:lnTo>
                    <a:pt x="3890748" y="3453130"/>
                  </a:lnTo>
                  <a:lnTo>
                    <a:pt x="3897391" y="3453130"/>
                  </a:lnTo>
                  <a:lnTo>
                    <a:pt x="4103322" y="3464560"/>
                  </a:lnTo>
                  <a:cubicBezTo>
                    <a:pt x="4133215" y="3464560"/>
                    <a:pt x="4149822" y="3462020"/>
                    <a:pt x="4169751" y="3460750"/>
                  </a:cubicBezTo>
                  <a:cubicBezTo>
                    <a:pt x="4199644" y="3458210"/>
                    <a:pt x="4226216" y="3454400"/>
                    <a:pt x="4312574" y="3459480"/>
                  </a:cubicBezTo>
                  <a:lnTo>
                    <a:pt x="4312574" y="3456940"/>
                  </a:lnTo>
                  <a:lnTo>
                    <a:pt x="4518504" y="3456940"/>
                  </a:lnTo>
                  <a:cubicBezTo>
                    <a:pt x="4760971" y="3456940"/>
                    <a:pt x="5039973" y="3456940"/>
                    <a:pt x="5255868" y="3462020"/>
                  </a:cubicBezTo>
                  <a:lnTo>
                    <a:pt x="5345548" y="3463290"/>
                  </a:lnTo>
                  <a:lnTo>
                    <a:pt x="5309012" y="3456940"/>
                  </a:lnTo>
                  <a:lnTo>
                    <a:pt x="5328941" y="3456940"/>
                  </a:lnTo>
                  <a:cubicBezTo>
                    <a:pt x="5411977" y="3459480"/>
                    <a:pt x="5445945" y="3460750"/>
                    <a:pt x="5453565" y="3456940"/>
                  </a:cubicBezTo>
                  <a:lnTo>
                    <a:pt x="5453565" y="3458210"/>
                  </a:lnTo>
                  <a:cubicBezTo>
                    <a:pt x="5454835" y="3458210"/>
                    <a:pt x="5454835" y="3458210"/>
                    <a:pt x="5456105" y="3456940"/>
                  </a:cubicBezTo>
                  <a:cubicBezTo>
                    <a:pt x="5457375" y="3456940"/>
                    <a:pt x="5458645" y="3458210"/>
                    <a:pt x="5461185" y="3458210"/>
                  </a:cubicBezTo>
                  <a:lnTo>
                    <a:pt x="5461185" y="3464560"/>
                  </a:lnTo>
                  <a:cubicBezTo>
                    <a:pt x="5496745" y="3463290"/>
                    <a:pt x="5525955" y="3463290"/>
                    <a:pt x="5551355" y="3464560"/>
                  </a:cubicBezTo>
                  <a:cubicBezTo>
                    <a:pt x="5580565" y="3465830"/>
                    <a:pt x="5607235" y="3465830"/>
                    <a:pt x="5635175" y="3463290"/>
                  </a:cubicBezTo>
                  <a:cubicBezTo>
                    <a:pt x="5636445" y="3464560"/>
                    <a:pt x="5637715" y="3467100"/>
                    <a:pt x="5641525" y="3468370"/>
                  </a:cubicBezTo>
                  <a:lnTo>
                    <a:pt x="5644065" y="3468370"/>
                  </a:lnTo>
                  <a:cubicBezTo>
                    <a:pt x="5647875" y="3468370"/>
                    <a:pt x="5650415" y="3467100"/>
                    <a:pt x="5652955" y="3467100"/>
                  </a:cubicBezTo>
                  <a:lnTo>
                    <a:pt x="5652955" y="3472180"/>
                  </a:lnTo>
                  <a:cubicBezTo>
                    <a:pt x="5721535" y="3472180"/>
                    <a:pt x="5743125" y="3464560"/>
                    <a:pt x="5753285" y="3458210"/>
                  </a:cubicBezTo>
                  <a:cubicBezTo>
                    <a:pt x="5807895" y="3459480"/>
                    <a:pt x="5856155" y="3462020"/>
                    <a:pt x="5903145" y="3465830"/>
                  </a:cubicBezTo>
                  <a:lnTo>
                    <a:pt x="5903145" y="3460750"/>
                  </a:lnTo>
                  <a:lnTo>
                    <a:pt x="5920925" y="3460750"/>
                  </a:lnTo>
                  <a:lnTo>
                    <a:pt x="5920925" y="3456940"/>
                  </a:lnTo>
                  <a:lnTo>
                    <a:pt x="5995855" y="3456940"/>
                  </a:lnTo>
                  <a:lnTo>
                    <a:pt x="6042845" y="3459480"/>
                  </a:lnTo>
                  <a:lnTo>
                    <a:pt x="6044115" y="3459480"/>
                  </a:lnTo>
                  <a:cubicBezTo>
                    <a:pt x="6054275" y="3455670"/>
                    <a:pt x="6088565" y="3455670"/>
                    <a:pt x="6120315" y="3455670"/>
                  </a:cubicBezTo>
                  <a:cubicBezTo>
                    <a:pt x="6148255" y="3455670"/>
                    <a:pt x="6173655" y="3455670"/>
                    <a:pt x="6185085" y="3453130"/>
                  </a:cubicBezTo>
                  <a:lnTo>
                    <a:pt x="6248585" y="3453130"/>
                  </a:lnTo>
                  <a:lnTo>
                    <a:pt x="6248585" y="3446780"/>
                  </a:lnTo>
                  <a:lnTo>
                    <a:pt x="6265095" y="3446780"/>
                  </a:lnTo>
                  <a:lnTo>
                    <a:pt x="6265095" y="3440430"/>
                  </a:lnTo>
                  <a:cubicBezTo>
                    <a:pt x="6265095" y="3430270"/>
                    <a:pt x="6265095" y="3418840"/>
                    <a:pt x="6266365" y="3406140"/>
                  </a:cubicBezTo>
                  <a:lnTo>
                    <a:pt x="6266365" y="3393440"/>
                  </a:lnTo>
                  <a:cubicBezTo>
                    <a:pt x="6266365" y="3383280"/>
                    <a:pt x="6266365" y="3375660"/>
                    <a:pt x="6267635" y="3366770"/>
                  </a:cubicBezTo>
                  <a:lnTo>
                    <a:pt x="6268905" y="3350260"/>
                  </a:lnTo>
                  <a:cubicBezTo>
                    <a:pt x="6272715" y="3286760"/>
                    <a:pt x="6271445" y="3272790"/>
                    <a:pt x="6271445" y="3258820"/>
                  </a:cubicBezTo>
                  <a:cubicBezTo>
                    <a:pt x="6270175" y="3244850"/>
                    <a:pt x="6270175" y="3232150"/>
                    <a:pt x="6273985" y="3169920"/>
                  </a:cubicBezTo>
                  <a:lnTo>
                    <a:pt x="6275255" y="3152140"/>
                  </a:lnTo>
                  <a:lnTo>
                    <a:pt x="6263825" y="3164840"/>
                  </a:lnTo>
                  <a:cubicBezTo>
                    <a:pt x="6262555" y="3152140"/>
                    <a:pt x="6265095" y="3124200"/>
                    <a:pt x="6266365" y="3102610"/>
                  </a:cubicBezTo>
                  <a:cubicBezTo>
                    <a:pt x="6268905" y="3069590"/>
                    <a:pt x="6272715" y="3031490"/>
                    <a:pt x="6270175" y="2997200"/>
                  </a:cubicBezTo>
                  <a:lnTo>
                    <a:pt x="6279065" y="3025140"/>
                  </a:lnTo>
                  <a:lnTo>
                    <a:pt x="6277795" y="2978150"/>
                  </a:lnTo>
                  <a:cubicBezTo>
                    <a:pt x="6277795" y="2962910"/>
                    <a:pt x="6276525" y="2946400"/>
                    <a:pt x="6276525" y="2929890"/>
                  </a:cubicBezTo>
                  <a:cubicBezTo>
                    <a:pt x="6279065" y="2917190"/>
                    <a:pt x="6281605" y="2904490"/>
                    <a:pt x="6282875" y="2894330"/>
                  </a:cubicBezTo>
                  <a:lnTo>
                    <a:pt x="6287955" y="2894330"/>
                  </a:lnTo>
                  <a:cubicBezTo>
                    <a:pt x="6291765" y="2842260"/>
                    <a:pt x="6290495" y="2838450"/>
                    <a:pt x="6286685" y="2834640"/>
                  </a:cubicBezTo>
                  <a:cubicBezTo>
                    <a:pt x="6285415" y="2833370"/>
                    <a:pt x="6282875" y="2832100"/>
                    <a:pt x="6281605" y="2832100"/>
                  </a:cubicBezTo>
                  <a:cubicBezTo>
                    <a:pt x="6280335" y="2829560"/>
                    <a:pt x="6279065" y="2823210"/>
                    <a:pt x="6279065" y="2806700"/>
                  </a:cubicBezTo>
                  <a:cubicBezTo>
                    <a:pt x="6280335" y="2806700"/>
                    <a:pt x="6281605" y="2806700"/>
                    <a:pt x="6284145" y="2805430"/>
                  </a:cubicBezTo>
                  <a:cubicBezTo>
                    <a:pt x="6289225" y="2802890"/>
                    <a:pt x="6290495" y="2796540"/>
                    <a:pt x="6290495" y="2769870"/>
                  </a:cubicBezTo>
                  <a:cubicBezTo>
                    <a:pt x="6291765" y="2759710"/>
                    <a:pt x="6290495" y="2734310"/>
                    <a:pt x="6287955" y="2702560"/>
                  </a:cubicBezTo>
                  <a:cubicBezTo>
                    <a:pt x="6286685" y="2682240"/>
                    <a:pt x="6285415" y="2659380"/>
                    <a:pt x="6284145" y="2636520"/>
                  </a:cubicBezTo>
                  <a:lnTo>
                    <a:pt x="6284145" y="2613660"/>
                  </a:lnTo>
                  <a:cubicBezTo>
                    <a:pt x="6289225" y="2608580"/>
                    <a:pt x="6290495" y="2592070"/>
                    <a:pt x="6289225" y="2543810"/>
                  </a:cubicBezTo>
                  <a:lnTo>
                    <a:pt x="6285415" y="2543810"/>
                  </a:lnTo>
                  <a:lnTo>
                    <a:pt x="6285415" y="2537460"/>
                  </a:lnTo>
                  <a:lnTo>
                    <a:pt x="6276525" y="2536190"/>
                  </a:lnTo>
                  <a:lnTo>
                    <a:pt x="6276525" y="2518410"/>
                  </a:lnTo>
                  <a:lnTo>
                    <a:pt x="6282875" y="2518410"/>
                  </a:lnTo>
                  <a:lnTo>
                    <a:pt x="6279065" y="2467610"/>
                  </a:lnTo>
                  <a:lnTo>
                    <a:pt x="6279065" y="2459990"/>
                  </a:lnTo>
                  <a:cubicBezTo>
                    <a:pt x="6281605" y="2413000"/>
                    <a:pt x="6285415" y="2364740"/>
                    <a:pt x="6279065" y="2331720"/>
                  </a:cubicBezTo>
                  <a:cubicBezTo>
                    <a:pt x="6279065" y="2329180"/>
                    <a:pt x="6279065" y="2327910"/>
                    <a:pt x="6280335" y="2326640"/>
                  </a:cubicBezTo>
                  <a:lnTo>
                    <a:pt x="6282875" y="2325370"/>
                  </a:lnTo>
                  <a:lnTo>
                    <a:pt x="6282875" y="2320290"/>
                  </a:lnTo>
                  <a:cubicBezTo>
                    <a:pt x="6281605" y="2307590"/>
                    <a:pt x="6281605" y="2288540"/>
                    <a:pt x="6280335" y="2268220"/>
                  </a:cubicBezTo>
                  <a:cubicBezTo>
                    <a:pt x="6279065" y="2227580"/>
                    <a:pt x="6276525" y="2181860"/>
                    <a:pt x="6273985" y="2160270"/>
                  </a:cubicBezTo>
                  <a:cubicBezTo>
                    <a:pt x="6273985" y="2157730"/>
                    <a:pt x="6275255" y="2155190"/>
                    <a:pt x="6275255" y="2153920"/>
                  </a:cubicBezTo>
                  <a:cubicBezTo>
                    <a:pt x="6275255" y="2152650"/>
                    <a:pt x="6275255" y="2151380"/>
                    <a:pt x="6276525" y="2151380"/>
                  </a:cubicBezTo>
                  <a:lnTo>
                    <a:pt x="6271445" y="2148840"/>
                  </a:lnTo>
                  <a:lnTo>
                    <a:pt x="6277795" y="2150110"/>
                  </a:lnTo>
                  <a:lnTo>
                    <a:pt x="6279065" y="2148840"/>
                  </a:lnTo>
                  <a:lnTo>
                    <a:pt x="6279065" y="2147570"/>
                  </a:lnTo>
                  <a:cubicBezTo>
                    <a:pt x="6285415" y="2118360"/>
                    <a:pt x="6282875" y="2057400"/>
                    <a:pt x="6280335" y="2002790"/>
                  </a:cubicBezTo>
                  <a:cubicBezTo>
                    <a:pt x="6279065" y="1962150"/>
                    <a:pt x="6276525" y="1911350"/>
                    <a:pt x="6280335" y="1901190"/>
                  </a:cubicBezTo>
                  <a:lnTo>
                    <a:pt x="6284145" y="1901190"/>
                  </a:lnTo>
                  <a:lnTo>
                    <a:pt x="6282875" y="1803400"/>
                  </a:lnTo>
                  <a:lnTo>
                    <a:pt x="6289225" y="1803400"/>
                  </a:lnTo>
                  <a:cubicBezTo>
                    <a:pt x="6289225" y="1793240"/>
                    <a:pt x="6290495" y="1781810"/>
                    <a:pt x="6290495" y="1771650"/>
                  </a:cubicBezTo>
                  <a:lnTo>
                    <a:pt x="6291765" y="1774190"/>
                  </a:lnTo>
                  <a:lnTo>
                    <a:pt x="6290495" y="1757680"/>
                  </a:lnTo>
                  <a:lnTo>
                    <a:pt x="6290495" y="1755140"/>
                  </a:lnTo>
                  <a:lnTo>
                    <a:pt x="6286685" y="1659890"/>
                  </a:lnTo>
                  <a:lnTo>
                    <a:pt x="6279065" y="1659890"/>
                  </a:lnTo>
                  <a:cubicBezTo>
                    <a:pt x="6277795" y="1653540"/>
                    <a:pt x="6277795" y="1647190"/>
                    <a:pt x="6276525" y="1642110"/>
                  </a:cubicBezTo>
                  <a:lnTo>
                    <a:pt x="6277795" y="1643380"/>
                  </a:lnTo>
                  <a:lnTo>
                    <a:pt x="6279065" y="1623060"/>
                  </a:lnTo>
                  <a:cubicBezTo>
                    <a:pt x="6280335" y="1602740"/>
                    <a:pt x="6280335" y="1586230"/>
                    <a:pt x="6280335" y="1570990"/>
                  </a:cubicBezTo>
                  <a:cubicBezTo>
                    <a:pt x="6282875" y="1563370"/>
                    <a:pt x="6285415" y="1555750"/>
                    <a:pt x="6286685" y="1546860"/>
                  </a:cubicBezTo>
                  <a:lnTo>
                    <a:pt x="6287955" y="1543050"/>
                  </a:lnTo>
                  <a:lnTo>
                    <a:pt x="6284145" y="1540510"/>
                  </a:lnTo>
                  <a:cubicBezTo>
                    <a:pt x="6284145" y="1539240"/>
                    <a:pt x="6281605" y="1534160"/>
                    <a:pt x="6280335" y="1511300"/>
                  </a:cubicBezTo>
                  <a:cubicBezTo>
                    <a:pt x="6280335" y="1480820"/>
                    <a:pt x="6277795" y="1456690"/>
                    <a:pt x="6273985" y="1416050"/>
                  </a:cubicBezTo>
                  <a:lnTo>
                    <a:pt x="6284145" y="1379220"/>
                  </a:lnTo>
                  <a:cubicBezTo>
                    <a:pt x="6287955" y="1365250"/>
                    <a:pt x="6287955" y="1361440"/>
                    <a:pt x="6287955" y="1355090"/>
                  </a:cubicBezTo>
                  <a:cubicBezTo>
                    <a:pt x="6287955" y="1350010"/>
                    <a:pt x="6287955" y="1342390"/>
                    <a:pt x="6291765" y="1320800"/>
                  </a:cubicBezTo>
                  <a:lnTo>
                    <a:pt x="6287955" y="1319530"/>
                  </a:lnTo>
                  <a:cubicBezTo>
                    <a:pt x="6286685" y="1311910"/>
                    <a:pt x="6286685" y="1282700"/>
                    <a:pt x="6286685" y="1263650"/>
                  </a:cubicBezTo>
                  <a:cubicBezTo>
                    <a:pt x="6286685" y="1225550"/>
                    <a:pt x="6286685" y="1211580"/>
                    <a:pt x="6284145" y="1207770"/>
                  </a:cubicBezTo>
                  <a:cubicBezTo>
                    <a:pt x="6286685" y="1189990"/>
                    <a:pt x="6287955" y="1173480"/>
                    <a:pt x="6287955" y="1155700"/>
                  </a:cubicBezTo>
                  <a:cubicBezTo>
                    <a:pt x="6287955" y="1135380"/>
                    <a:pt x="6287955" y="1113790"/>
                    <a:pt x="6293035" y="1087120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2854960"/>
                  </a:moveTo>
                  <a:cubicBezTo>
                    <a:pt x="38100" y="2851150"/>
                    <a:pt x="36830" y="2848610"/>
                    <a:pt x="36830" y="2846070"/>
                  </a:cubicBezTo>
                  <a:lnTo>
                    <a:pt x="38100" y="2846070"/>
                  </a:lnTo>
                  <a:lnTo>
                    <a:pt x="38100" y="2854960"/>
                  </a:lnTo>
                  <a:close/>
                  <a:moveTo>
                    <a:pt x="6218105" y="546100"/>
                  </a:moveTo>
                  <a:lnTo>
                    <a:pt x="6219375" y="577850"/>
                  </a:lnTo>
                  <a:lnTo>
                    <a:pt x="6210485" y="563880"/>
                  </a:lnTo>
                  <a:lnTo>
                    <a:pt x="6213025" y="591820"/>
                  </a:lnTo>
                  <a:cubicBezTo>
                    <a:pt x="6218105" y="647700"/>
                    <a:pt x="6216835" y="669290"/>
                    <a:pt x="6215565" y="718820"/>
                  </a:cubicBezTo>
                  <a:lnTo>
                    <a:pt x="6214295" y="741680"/>
                  </a:lnTo>
                  <a:lnTo>
                    <a:pt x="6211755" y="762000"/>
                  </a:lnTo>
                  <a:cubicBezTo>
                    <a:pt x="6209215" y="786130"/>
                    <a:pt x="6209215" y="817880"/>
                    <a:pt x="6210485" y="843280"/>
                  </a:cubicBezTo>
                  <a:lnTo>
                    <a:pt x="6206675" y="843280"/>
                  </a:lnTo>
                  <a:lnTo>
                    <a:pt x="6206675" y="885190"/>
                  </a:lnTo>
                  <a:lnTo>
                    <a:pt x="6210485" y="885190"/>
                  </a:lnTo>
                  <a:lnTo>
                    <a:pt x="6215565" y="956310"/>
                  </a:lnTo>
                  <a:lnTo>
                    <a:pt x="6210485" y="956310"/>
                  </a:lnTo>
                  <a:cubicBezTo>
                    <a:pt x="6210485" y="962660"/>
                    <a:pt x="6210485" y="967740"/>
                    <a:pt x="6211755" y="974090"/>
                  </a:cubicBezTo>
                  <a:lnTo>
                    <a:pt x="6202865" y="974090"/>
                  </a:lnTo>
                  <a:lnTo>
                    <a:pt x="6202865" y="976630"/>
                  </a:lnTo>
                  <a:lnTo>
                    <a:pt x="6207945" y="1078230"/>
                  </a:lnTo>
                  <a:cubicBezTo>
                    <a:pt x="6206675" y="1082040"/>
                    <a:pt x="6206675" y="1088390"/>
                    <a:pt x="6205405" y="1097280"/>
                  </a:cubicBezTo>
                  <a:cubicBezTo>
                    <a:pt x="6204135" y="1104900"/>
                    <a:pt x="6202865" y="1116330"/>
                    <a:pt x="6201595" y="1118870"/>
                  </a:cubicBezTo>
                  <a:lnTo>
                    <a:pt x="6200325" y="1118870"/>
                  </a:lnTo>
                  <a:cubicBezTo>
                    <a:pt x="6199055" y="1146810"/>
                    <a:pt x="6200325" y="1179830"/>
                    <a:pt x="6202865" y="1215390"/>
                  </a:cubicBezTo>
                  <a:cubicBezTo>
                    <a:pt x="6205405" y="1256030"/>
                    <a:pt x="6207945" y="1299210"/>
                    <a:pt x="6205405" y="1339850"/>
                  </a:cubicBezTo>
                  <a:lnTo>
                    <a:pt x="6205405" y="1342390"/>
                  </a:lnTo>
                  <a:cubicBezTo>
                    <a:pt x="6206675" y="1346200"/>
                    <a:pt x="6206675" y="1356360"/>
                    <a:pt x="6207945" y="1369060"/>
                  </a:cubicBezTo>
                  <a:cubicBezTo>
                    <a:pt x="6207945" y="1389380"/>
                    <a:pt x="6206675" y="1408430"/>
                    <a:pt x="6206675" y="1428750"/>
                  </a:cubicBezTo>
                  <a:cubicBezTo>
                    <a:pt x="6205405" y="1478280"/>
                    <a:pt x="6202865" y="1530350"/>
                    <a:pt x="6207945" y="1592580"/>
                  </a:cubicBezTo>
                  <a:lnTo>
                    <a:pt x="6199055" y="1642110"/>
                  </a:lnTo>
                  <a:lnTo>
                    <a:pt x="6199055" y="1643380"/>
                  </a:lnTo>
                  <a:cubicBezTo>
                    <a:pt x="6199055" y="1662430"/>
                    <a:pt x="6200325" y="1668780"/>
                    <a:pt x="6206675" y="1670050"/>
                  </a:cubicBezTo>
                  <a:cubicBezTo>
                    <a:pt x="6209215" y="1670050"/>
                    <a:pt x="6210485" y="1670050"/>
                    <a:pt x="6213025" y="1667510"/>
                  </a:cubicBezTo>
                  <a:cubicBezTo>
                    <a:pt x="6213025" y="1673860"/>
                    <a:pt x="6213025" y="1680210"/>
                    <a:pt x="6214295" y="1690370"/>
                  </a:cubicBezTo>
                  <a:cubicBezTo>
                    <a:pt x="6215565" y="1717040"/>
                    <a:pt x="6214295" y="1727200"/>
                    <a:pt x="6214295" y="1732280"/>
                  </a:cubicBezTo>
                  <a:cubicBezTo>
                    <a:pt x="6213025" y="1732280"/>
                    <a:pt x="6211755" y="1732280"/>
                    <a:pt x="6209215" y="1733550"/>
                  </a:cubicBezTo>
                  <a:cubicBezTo>
                    <a:pt x="6205405" y="1736090"/>
                    <a:pt x="6204135" y="1741170"/>
                    <a:pt x="6204135" y="1747520"/>
                  </a:cubicBezTo>
                  <a:lnTo>
                    <a:pt x="6205405" y="1756410"/>
                  </a:lnTo>
                  <a:cubicBezTo>
                    <a:pt x="6209215" y="1784350"/>
                    <a:pt x="6213025" y="1821180"/>
                    <a:pt x="6213025" y="1863090"/>
                  </a:cubicBezTo>
                  <a:lnTo>
                    <a:pt x="6211755" y="1863090"/>
                  </a:lnTo>
                  <a:lnTo>
                    <a:pt x="6211755" y="1856740"/>
                  </a:lnTo>
                  <a:cubicBezTo>
                    <a:pt x="6210485" y="1830070"/>
                    <a:pt x="6209215" y="1827530"/>
                    <a:pt x="6202865" y="1827530"/>
                  </a:cubicBezTo>
                  <a:cubicBezTo>
                    <a:pt x="6195245" y="1827530"/>
                    <a:pt x="6195245" y="1832610"/>
                    <a:pt x="6192705" y="1855470"/>
                  </a:cubicBezTo>
                  <a:lnTo>
                    <a:pt x="6191435" y="1859280"/>
                  </a:lnTo>
                  <a:lnTo>
                    <a:pt x="6195245" y="1861820"/>
                  </a:lnTo>
                  <a:cubicBezTo>
                    <a:pt x="6201595" y="1869440"/>
                    <a:pt x="6201595" y="1926590"/>
                    <a:pt x="6201595" y="1969770"/>
                  </a:cubicBezTo>
                  <a:cubicBezTo>
                    <a:pt x="6201595" y="2044700"/>
                    <a:pt x="6204135" y="2075180"/>
                    <a:pt x="6210485" y="2084070"/>
                  </a:cubicBezTo>
                  <a:lnTo>
                    <a:pt x="6209215" y="2095500"/>
                  </a:lnTo>
                  <a:lnTo>
                    <a:pt x="6206675" y="2095500"/>
                  </a:lnTo>
                  <a:cubicBezTo>
                    <a:pt x="6202865" y="2132330"/>
                    <a:pt x="6205405" y="2146300"/>
                    <a:pt x="6209215" y="2162810"/>
                  </a:cubicBezTo>
                  <a:cubicBezTo>
                    <a:pt x="6213025" y="2178050"/>
                    <a:pt x="6216835" y="2195830"/>
                    <a:pt x="6215565" y="2241550"/>
                  </a:cubicBezTo>
                  <a:cubicBezTo>
                    <a:pt x="6214295" y="2258060"/>
                    <a:pt x="6214295" y="2269490"/>
                    <a:pt x="6213025" y="2274570"/>
                  </a:cubicBezTo>
                  <a:lnTo>
                    <a:pt x="6209215" y="2274570"/>
                  </a:lnTo>
                  <a:lnTo>
                    <a:pt x="6213025" y="2345690"/>
                  </a:lnTo>
                  <a:lnTo>
                    <a:pt x="6213025" y="2349500"/>
                  </a:lnTo>
                  <a:lnTo>
                    <a:pt x="6210485" y="2349500"/>
                  </a:lnTo>
                  <a:lnTo>
                    <a:pt x="6211755" y="2426970"/>
                  </a:lnTo>
                  <a:lnTo>
                    <a:pt x="6206675" y="2418080"/>
                  </a:lnTo>
                  <a:lnTo>
                    <a:pt x="6211755" y="2449830"/>
                  </a:lnTo>
                  <a:cubicBezTo>
                    <a:pt x="6213025" y="2458720"/>
                    <a:pt x="6215565" y="2473960"/>
                    <a:pt x="6216835" y="2487930"/>
                  </a:cubicBezTo>
                  <a:lnTo>
                    <a:pt x="6213025" y="2501900"/>
                  </a:lnTo>
                  <a:cubicBezTo>
                    <a:pt x="6204135" y="2531110"/>
                    <a:pt x="6205405" y="2545080"/>
                    <a:pt x="6206675" y="2566670"/>
                  </a:cubicBezTo>
                  <a:cubicBezTo>
                    <a:pt x="6207945" y="2575560"/>
                    <a:pt x="6207945" y="2585720"/>
                    <a:pt x="6209215" y="2599690"/>
                  </a:cubicBezTo>
                  <a:lnTo>
                    <a:pt x="6204135" y="2616200"/>
                  </a:lnTo>
                  <a:cubicBezTo>
                    <a:pt x="6202865" y="2620010"/>
                    <a:pt x="6202865" y="2622550"/>
                    <a:pt x="6201595" y="2626360"/>
                  </a:cubicBezTo>
                  <a:lnTo>
                    <a:pt x="6209215" y="2626360"/>
                  </a:lnTo>
                  <a:lnTo>
                    <a:pt x="6209215" y="2636520"/>
                  </a:lnTo>
                  <a:lnTo>
                    <a:pt x="6204135" y="2636520"/>
                  </a:lnTo>
                  <a:cubicBezTo>
                    <a:pt x="6201595" y="2649220"/>
                    <a:pt x="6200325" y="2670810"/>
                    <a:pt x="6199055" y="2698750"/>
                  </a:cubicBezTo>
                  <a:cubicBezTo>
                    <a:pt x="6197785" y="2719070"/>
                    <a:pt x="6197785" y="2740660"/>
                    <a:pt x="6195245" y="2766060"/>
                  </a:cubicBezTo>
                  <a:lnTo>
                    <a:pt x="6207945" y="2767330"/>
                  </a:lnTo>
                  <a:cubicBezTo>
                    <a:pt x="6209215" y="2764790"/>
                    <a:pt x="6209215" y="2758440"/>
                    <a:pt x="6210485" y="2752090"/>
                  </a:cubicBezTo>
                  <a:lnTo>
                    <a:pt x="6214295" y="2752090"/>
                  </a:lnTo>
                  <a:cubicBezTo>
                    <a:pt x="6214295" y="2759710"/>
                    <a:pt x="6215565" y="2768600"/>
                    <a:pt x="6216835" y="2777490"/>
                  </a:cubicBezTo>
                  <a:cubicBezTo>
                    <a:pt x="6211755" y="2783840"/>
                    <a:pt x="6211755" y="2801620"/>
                    <a:pt x="6213025" y="2839720"/>
                  </a:cubicBezTo>
                  <a:lnTo>
                    <a:pt x="6213025" y="2849880"/>
                  </a:lnTo>
                  <a:lnTo>
                    <a:pt x="6204135" y="2847340"/>
                  </a:lnTo>
                  <a:lnTo>
                    <a:pt x="6204135" y="2857500"/>
                  </a:lnTo>
                  <a:cubicBezTo>
                    <a:pt x="6205405" y="2887980"/>
                    <a:pt x="6207945" y="2896870"/>
                    <a:pt x="6210485" y="2908300"/>
                  </a:cubicBezTo>
                  <a:cubicBezTo>
                    <a:pt x="6211755" y="2913380"/>
                    <a:pt x="6213025" y="2919730"/>
                    <a:pt x="6214295" y="2928620"/>
                  </a:cubicBezTo>
                  <a:cubicBezTo>
                    <a:pt x="6213025" y="2975610"/>
                    <a:pt x="6207945" y="2988310"/>
                    <a:pt x="6202865" y="2998470"/>
                  </a:cubicBezTo>
                  <a:lnTo>
                    <a:pt x="6201595" y="3001010"/>
                  </a:lnTo>
                  <a:lnTo>
                    <a:pt x="6201595" y="3003550"/>
                  </a:lnTo>
                  <a:cubicBezTo>
                    <a:pt x="6201595" y="3032760"/>
                    <a:pt x="6201595" y="3036570"/>
                    <a:pt x="6207945" y="3037840"/>
                  </a:cubicBezTo>
                  <a:cubicBezTo>
                    <a:pt x="6210485" y="3037840"/>
                    <a:pt x="6211755" y="3037840"/>
                    <a:pt x="6213025" y="3036570"/>
                  </a:cubicBezTo>
                  <a:lnTo>
                    <a:pt x="6213025" y="3044190"/>
                  </a:lnTo>
                  <a:cubicBezTo>
                    <a:pt x="6210485" y="3110230"/>
                    <a:pt x="6213025" y="3158490"/>
                    <a:pt x="6216835" y="3232150"/>
                  </a:cubicBezTo>
                  <a:lnTo>
                    <a:pt x="6218105" y="3244850"/>
                  </a:lnTo>
                  <a:cubicBezTo>
                    <a:pt x="6211755" y="3244850"/>
                    <a:pt x="6211755" y="3251200"/>
                    <a:pt x="6210485" y="3253740"/>
                  </a:cubicBezTo>
                  <a:lnTo>
                    <a:pt x="6210485" y="3255010"/>
                  </a:lnTo>
                  <a:lnTo>
                    <a:pt x="6214295" y="3280410"/>
                  </a:lnTo>
                  <a:lnTo>
                    <a:pt x="6211755" y="3276600"/>
                  </a:lnTo>
                  <a:lnTo>
                    <a:pt x="6213025" y="3304540"/>
                  </a:lnTo>
                  <a:cubicBezTo>
                    <a:pt x="6214295" y="3321050"/>
                    <a:pt x="6215565" y="3324860"/>
                    <a:pt x="6218105" y="3328670"/>
                  </a:cubicBezTo>
                  <a:cubicBezTo>
                    <a:pt x="6219375" y="3331210"/>
                    <a:pt x="6221915" y="3333750"/>
                    <a:pt x="6223185" y="3364230"/>
                  </a:cubicBezTo>
                  <a:lnTo>
                    <a:pt x="6223185" y="3366770"/>
                  </a:lnTo>
                  <a:cubicBezTo>
                    <a:pt x="6225725" y="3373120"/>
                    <a:pt x="6224455" y="3388360"/>
                    <a:pt x="6223185" y="3398520"/>
                  </a:cubicBezTo>
                  <a:lnTo>
                    <a:pt x="6209215" y="3397250"/>
                  </a:lnTo>
                  <a:lnTo>
                    <a:pt x="6183815" y="3394710"/>
                  </a:lnTo>
                  <a:cubicBezTo>
                    <a:pt x="6163495" y="3393440"/>
                    <a:pt x="6144445" y="3394710"/>
                    <a:pt x="6129205" y="3395980"/>
                  </a:cubicBezTo>
                  <a:lnTo>
                    <a:pt x="6129205" y="3392170"/>
                  </a:lnTo>
                  <a:lnTo>
                    <a:pt x="6124125" y="3389630"/>
                  </a:lnTo>
                  <a:lnTo>
                    <a:pt x="6077135" y="3393440"/>
                  </a:lnTo>
                  <a:cubicBezTo>
                    <a:pt x="6032685" y="3395980"/>
                    <a:pt x="6025065" y="3397250"/>
                    <a:pt x="5979345" y="3402330"/>
                  </a:cubicBezTo>
                  <a:cubicBezTo>
                    <a:pt x="5952675" y="3399790"/>
                    <a:pt x="5926005" y="3398520"/>
                    <a:pt x="5899335" y="3398520"/>
                  </a:cubicBezTo>
                  <a:lnTo>
                    <a:pt x="5885365" y="3398520"/>
                  </a:lnTo>
                  <a:cubicBezTo>
                    <a:pt x="5875205" y="3397250"/>
                    <a:pt x="5862505" y="3395980"/>
                    <a:pt x="5845995" y="3395980"/>
                  </a:cubicBezTo>
                  <a:lnTo>
                    <a:pt x="5845995" y="3398520"/>
                  </a:lnTo>
                  <a:lnTo>
                    <a:pt x="5843455" y="3398520"/>
                  </a:lnTo>
                  <a:cubicBezTo>
                    <a:pt x="5842185" y="3397250"/>
                    <a:pt x="5840915" y="3397250"/>
                    <a:pt x="5839645" y="3395980"/>
                  </a:cubicBezTo>
                  <a:lnTo>
                    <a:pt x="5837105" y="3395980"/>
                  </a:lnTo>
                  <a:cubicBezTo>
                    <a:pt x="5825675" y="3398520"/>
                    <a:pt x="5812975" y="3399790"/>
                    <a:pt x="5797735" y="3401060"/>
                  </a:cubicBezTo>
                  <a:lnTo>
                    <a:pt x="5779955" y="3393440"/>
                  </a:lnTo>
                  <a:lnTo>
                    <a:pt x="5773605" y="3398520"/>
                  </a:lnTo>
                  <a:lnTo>
                    <a:pt x="5658035" y="3393440"/>
                  </a:lnTo>
                  <a:cubicBezTo>
                    <a:pt x="5640255" y="3395980"/>
                    <a:pt x="5622475" y="3397250"/>
                    <a:pt x="5605965" y="3399790"/>
                  </a:cubicBezTo>
                  <a:cubicBezTo>
                    <a:pt x="5580565" y="3399790"/>
                    <a:pt x="5556435" y="3398520"/>
                    <a:pt x="5531035" y="3398520"/>
                  </a:cubicBezTo>
                  <a:lnTo>
                    <a:pt x="5531035" y="3393440"/>
                  </a:lnTo>
                  <a:lnTo>
                    <a:pt x="5480235" y="3397250"/>
                  </a:lnTo>
                  <a:cubicBezTo>
                    <a:pt x="5471345" y="3397250"/>
                    <a:pt x="5463725" y="3397250"/>
                    <a:pt x="5453565" y="3395980"/>
                  </a:cubicBezTo>
                  <a:lnTo>
                    <a:pt x="5453565" y="3394710"/>
                  </a:lnTo>
                  <a:cubicBezTo>
                    <a:pt x="5395370" y="3390900"/>
                    <a:pt x="5302369" y="3389630"/>
                    <a:pt x="5192761" y="3389630"/>
                  </a:cubicBezTo>
                  <a:lnTo>
                    <a:pt x="5116368" y="3389630"/>
                  </a:lnTo>
                  <a:lnTo>
                    <a:pt x="5146261" y="3394710"/>
                  </a:lnTo>
                  <a:cubicBezTo>
                    <a:pt x="5126332" y="3394710"/>
                    <a:pt x="5113046" y="3393440"/>
                    <a:pt x="5096439" y="3393440"/>
                  </a:cubicBezTo>
                  <a:cubicBezTo>
                    <a:pt x="5086474" y="3393440"/>
                    <a:pt x="5076510" y="3392170"/>
                    <a:pt x="5066546" y="3392170"/>
                  </a:cubicBezTo>
                  <a:lnTo>
                    <a:pt x="5059903" y="3392170"/>
                  </a:lnTo>
                  <a:cubicBezTo>
                    <a:pt x="5049938" y="3393440"/>
                    <a:pt x="5036653" y="3394710"/>
                    <a:pt x="5030010" y="3397250"/>
                  </a:cubicBezTo>
                  <a:lnTo>
                    <a:pt x="5030010" y="3395980"/>
                  </a:lnTo>
                  <a:cubicBezTo>
                    <a:pt x="4953616" y="3392170"/>
                    <a:pt x="4900473" y="3393440"/>
                    <a:pt x="4857294" y="3397250"/>
                  </a:cubicBezTo>
                  <a:lnTo>
                    <a:pt x="4850651" y="3397250"/>
                  </a:lnTo>
                  <a:cubicBezTo>
                    <a:pt x="4691221" y="3397250"/>
                    <a:pt x="4511862" y="3397250"/>
                    <a:pt x="4472004" y="3389630"/>
                  </a:cubicBezTo>
                  <a:lnTo>
                    <a:pt x="4465362" y="3389630"/>
                  </a:lnTo>
                  <a:cubicBezTo>
                    <a:pt x="4408896" y="3389630"/>
                    <a:pt x="4392289" y="3389630"/>
                    <a:pt x="4388968" y="3395980"/>
                  </a:cubicBezTo>
                  <a:lnTo>
                    <a:pt x="4362396" y="3395980"/>
                  </a:lnTo>
                  <a:lnTo>
                    <a:pt x="4319217" y="3392170"/>
                  </a:lnTo>
                  <a:lnTo>
                    <a:pt x="4279360" y="3397250"/>
                  </a:lnTo>
                  <a:cubicBezTo>
                    <a:pt x="4259431" y="3397250"/>
                    <a:pt x="4239502" y="3397250"/>
                    <a:pt x="4226216" y="3395980"/>
                  </a:cubicBezTo>
                  <a:lnTo>
                    <a:pt x="4226216" y="3387090"/>
                  </a:lnTo>
                  <a:cubicBezTo>
                    <a:pt x="4143180" y="3384550"/>
                    <a:pt x="4020286" y="3385820"/>
                    <a:pt x="3930606" y="3387090"/>
                  </a:cubicBezTo>
                  <a:cubicBezTo>
                    <a:pt x="3890749" y="3387090"/>
                    <a:pt x="3854213" y="3388360"/>
                    <a:pt x="3834284" y="3388360"/>
                  </a:cubicBezTo>
                  <a:lnTo>
                    <a:pt x="3834284" y="3390900"/>
                  </a:lnTo>
                  <a:lnTo>
                    <a:pt x="3561924" y="3390900"/>
                  </a:lnTo>
                  <a:lnTo>
                    <a:pt x="3561924" y="3388360"/>
                  </a:lnTo>
                  <a:cubicBezTo>
                    <a:pt x="3551960" y="3389630"/>
                    <a:pt x="3541995" y="3389630"/>
                    <a:pt x="3535352" y="3390900"/>
                  </a:cubicBezTo>
                  <a:lnTo>
                    <a:pt x="3445673" y="3390900"/>
                  </a:lnTo>
                  <a:cubicBezTo>
                    <a:pt x="3209849" y="3390900"/>
                    <a:pt x="2964061" y="3390900"/>
                    <a:pt x="2748167" y="3394710"/>
                  </a:cubicBezTo>
                  <a:lnTo>
                    <a:pt x="2734881" y="3394710"/>
                  </a:lnTo>
                  <a:cubicBezTo>
                    <a:pt x="2711630" y="3394710"/>
                    <a:pt x="2691702" y="3395980"/>
                    <a:pt x="2668451" y="3395980"/>
                  </a:cubicBezTo>
                  <a:lnTo>
                    <a:pt x="2555522" y="3398520"/>
                  </a:lnTo>
                  <a:lnTo>
                    <a:pt x="2578772" y="3401060"/>
                  </a:lnTo>
                  <a:lnTo>
                    <a:pt x="2528950" y="3401060"/>
                  </a:lnTo>
                  <a:cubicBezTo>
                    <a:pt x="2512343" y="3397250"/>
                    <a:pt x="2482450" y="3394710"/>
                    <a:pt x="2462521" y="3392170"/>
                  </a:cubicBezTo>
                  <a:lnTo>
                    <a:pt x="2459200" y="3398520"/>
                  </a:lnTo>
                  <a:lnTo>
                    <a:pt x="2455878" y="3393440"/>
                  </a:lnTo>
                  <a:cubicBezTo>
                    <a:pt x="2445914" y="3394710"/>
                    <a:pt x="2382806" y="3393440"/>
                    <a:pt x="2329662" y="3393440"/>
                  </a:cubicBezTo>
                  <a:lnTo>
                    <a:pt x="2176875" y="3393440"/>
                  </a:lnTo>
                  <a:lnTo>
                    <a:pt x="2176875" y="3397250"/>
                  </a:lnTo>
                  <a:cubicBezTo>
                    <a:pt x="2163589" y="3397250"/>
                    <a:pt x="2153625" y="3397250"/>
                    <a:pt x="2140339" y="3398520"/>
                  </a:cubicBezTo>
                  <a:lnTo>
                    <a:pt x="2137018" y="3398520"/>
                  </a:lnTo>
                  <a:cubicBezTo>
                    <a:pt x="2100482" y="3399790"/>
                    <a:pt x="2060624" y="3401060"/>
                    <a:pt x="2014124" y="3402330"/>
                  </a:cubicBezTo>
                  <a:cubicBezTo>
                    <a:pt x="2017445" y="3401060"/>
                    <a:pt x="2017445" y="3399790"/>
                    <a:pt x="2020767" y="3398520"/>
                  </a:cubicBezTo>
                  <a:cubicBezTo>
                    <a:pt x="2024088" y="3392170"/>
                    <a:pt x="2004159" y="3388360"/>
                    <a:pt x="1994195" y="3387090"/>
                  </a:cubicBezTo>
                  <a:lnTo>
                    <a:pt x="1987552" y="3387090"/>
                  </a:lnTo>
                  <a:cubicBezTo>
                    <a:pt x="1897873" y="3385820"/>
                    <a:pt x="1881265" y="3387090"/>
                    <a:pt x="1867980" y="3390900"/>
                  </a:cubicBezTo>
                  <a:cubicBezTo>
                    <a:pt x="1864658" y="3392170"/>
                    <a:pt x="1854694" y="3393440"/>
                    <a:pt x="1781622" y="3392170"/>
                  </a:cubicBezTo>
                  <a:lnTo>
                    <a:pt x="1774979" y="3392170"/>
                  </a:lnTo>
                  <a:cubicBezTo>
                    <a:pt x="1765014" y="3393440"/>
                    <a:pt x="1758371" y="3394710"/>
                    <a:pt x="1755050" y="3395980"/>
                  </a:cubicBezTo>
                  <a:cubicBezTo>
                    <a:pt x="1668692" y="3397250"/>
                    <a:pt x="1638799" y="3398520"/>
                    <a:pt x="1615549" y="3399790"/>
                  </a:cubicBezTo>
                  <a:lnTo>
                    <a:pt x="1532512" y="3397250"/>
                  </a:lnTo>
                  <a:cubicBezTo>
                    <a:pt x="1502619" y="3395980"/>
                    <a:pt x="1486012" y="3395980"/>
                    <a:pt x="1476047" y="3394710"/>
                  </a:cubicBezTo>
                  <a:lnTo>
                    <a:pt x="1476047" y="3385820"/>
                  </a:lnTo>
                  <a:lnTo>
                    <a:pt x="1080794" y="3383280"/>
                  </a:lnTo>
                  <a:lnTo>
                    <a:pt x="1090758" y="3388360"/>
                  </a:lnTo>
                  <a:cubicBezTo>
                    <a:pt x="1064186" y="3389630"/>
                    <a:pt x="1011043" y="3392170"/>
                    <a:pt x="974507" y="3392170"/>
                  </a:cubicBezTo>
                  <a:cubicBezTo>
                    <a:pt x="957899" y="3392170"/>
                    <a:pt x="941292" y="3393440"/>
                    <a:pt x="928006" y="3393440"/>
                  </a:cubicBezTo>
                  <a:lnTo>
                    <a:pt x="840740" y="3393440"/>
                  </a:lnTo>
                  <a:lnTo>
                    <a:pt x="840740" y="3389630"/>
                  </a:lnTo>
                  <a:lnTo>
                    <a:pt x="836930" y="3390900"/>
                  </a:lnTo>
                  <a:cubicBezTo>
                    <a:pt x="830580" y="3392170"/>
                    <a:pt x="805180" y="3393440"/>
                    <a:pt x="778510" y="3394710"/>
                  </a:cubicBezTo>
                  <a:lnTo>
                    <a:pt x="778510" y="3389630"/>
                  </a:lnTo>
                  <a:cubicBezTo>
                    <a:pt x="754380" y="3388360"/>
                    <a:pt x="734060" y="3389630"/>
                    <a:pt x="713740" y="3392170"/>
                  </a:cubicBezTo>
                  <a:cubicBezTo>
                    <a:pt x="687070" y="3394710"/>
                    <a:pt x="660400" y="3397250"/>
                    <a:pt x="623570" y="3392170"/>
                  </a:cubicBezTo>
                  <a:cubicBezTo>
                    <a:pt x="614680" y="3392170"/>
                    <a:pt x="601980" y="3389630"/>
                    <a:pt x="589280" y="3388360"/>
                  </a:cubicBezTo>
                  <a:cubicBezTo>
                    <a:pt x="561340" y="3384550"/>
                    <a:pt x="551180" y="3383280"/>
                    <a:pt x="546100" y="3388360"/>
                  </a:cubicBezTo>
                  <a:lnTo>
                    <a:pt x="544830" y="3389630"/>
                  </a:lnTo>
                  <a:cubicBezTo>
                    <a:pt x="537210" y="3389630"/>
                    <a:pt x="529590" y="3389630"/>
                    <a:pt x="520700" y="3390900"/>
                  </a:cubicBezTo>
                  <a:cubicBezTo>
                    <a:pt x="497840" y="3392170"/>
                    <a:pt x="474980" y="3393440"/>
                    <a:pt x="448310" y="3389630"/>
                  </a:cubicBezTo>
                  <a:lnTo>
                    <a:pt x="445770" y="3389630"/>
                  </a:lnTo>
                  <a:cubicBezTo>
                    <a:pt x="444500" y="3389630"/>
                    <a:pt x="443230" y="3389630"/>
                    <a:pt x="443230" y="3390900"/>
                  </a:cubicBezTo>
                  <a:lnTo>
                    <a:pt x="429260" y="3388360"/>
                  </a:lnTo>
                  <a:cubicBezTo>
                    <a:pt x="416560" y="3385820"/>
                    <a:pt x="393700" y="3387090"/>
                    <a:pt x="373380" y="3388360"/>
                  </a:cubicBezTo>
                  <a:cubicBezTo>
                    <a:pt x="363220" y="3388360"/>
                    <a:pt x="351790" y="3389630"/>
                    <a:pt x="346710" y="3389630"/>
                  </a:cubicBezTo>
                  <a:lnTo>
                    <a:pt x="345440" y="3384550"/>
                  </a:lnTo>
                  <a:cubicBezTo>
                    <a:pt x="323850" y="3390900"/>
                    <a:pt x="297180" y="3390900"/>
                    <a:pt x="266700" y="3389630"/>
                  </a:cubicBezTo>
                  <a:cubicBezTo>
                    <a:pt x="242570" y="3388360"/>
                    <a:pt x="214630" y="3388360"/>
                    <a:pt x="185420" y="3390900"/>
                  </a:cubicBezTo>
                  <a:lnTo>
                    <a:pt x="189230" y="3385820"/>
                  </a:lnTo>
                  <a:lnTo>
                    <a:pt x="166370" y="3388360"/>
                  </a:lnTo>
                  <a:cubicBezTo>
                    <a:pt x="163830" y="3388360"/>
                    <a:pt x="161290" y="3388360"/>
                    <a:pt x="157480" y="3389630"/>
                  </a:cubicBezTo>
                  <a:lnTo>
                    <a:pt x="156210" y="3383280"/>
                  </a:lnTo>
                  <a:cubicBezTo>
                    <a:pt x="139700" y="3384550"/>
                    <a:pt x="123190" y="3385820"/>
                    <a:pt x="101600" y="3384550"/>
                  </a:cubicBezTo>
                  <a:lnTo>
                    <a:pt x="97790" y="3384550"/>
                  </a:lnTo>
                  <a:lnTo>
                    <a:pt x="87630" y="3383280"/>
                  </a:lnTo>
                  <a:lnTo>
                    <a:pt x="87630" y="3362960"/>
                  </a:lnTo>
                  <a:lnTo>
                    <a:pt x="74930" y="3362960"/>
                  </a:lnTo>
                  <a:lnTo>
                    <a:pt x="74930" y="3356610"/>
                  </a:lnTo>
                  <a:cubicBezTo>
                    <a:pt x="76200" y="3342640"/>
                    <a:pt x="77470" y="3333750"/>
                    <a:pt x="80010" y="3323590"/>
                  </a:cubicBezTo>
                  <a:lnTo>
                    <a:pt x="80010" y="3321050"/>
                  </a:lnTo>
                  <a:cubicBezTo>
                    <a:pt x="85090" y="3296920"/>
                    <a:pt x="88900" y="3270250"/>
                    <a:pt x="87630" y="3200400"/>
                  </a:cubicBezTo>
                  <a:lnTo>
                    <a:pt x="83820" y="3200400"/>
                  </a:lnTo>
                  <a:cubicBezTo>
                    <a:pt x="85090" y="3178810"/>
                    <a:pt x="86360" y="3161030"/>
                    <a:pt x="88900" y="3150870"/>
                  </a:cubicBezTo>
                  <a:cubicBezTo>
                    <a:pt x="88900" y="3102610"/>
                    <a:pt x="87630" y="3100070"/>
                    <a:pt x="81280" y="3100070"/>
                  </a:cubicBezTo>
                  <a:cubicBezTo>
                    <a:pt x="81280" y="3087370"/>
                    <a:pt x="80010" y="3077210"/>
                    <a:pt x="77470" y="3064510"/>
                  </a:cubicBezTo>
                  <a:cubicBezTo>
                    <a:pt x="76200" y="3054350"/>
                    <a:pt x="73660" y="3042920"/>
                    <a:pt x="73660" y="3028950"/>
                  </a:cubicBezTo>
                  <a:lnTo>
                    <a:pt x="78740" y="3028950"/>
                  </a:lnTo>
                  <a:lnTo>
                    <a:pt x="78740" y="3022600"/>
                  </a:lnTo>
                  <a:cubicBezTo>
                    <a:pt x="81280" y="2959100"/>
                    <a:pt x="77470" y="2951480"/>
                    <a:pt x="73660" y="2943860"/>
                  </a:cubicBezTo>
                  <a:cubicBezTo>
                    <a:pt x="72390" y="2941320"/>
                    <a:pt x="71120" y="2937510"/>
                    <a:pt x="69850" y="2927350"/>
                  </a:cubicBezTo>
                  <a:lnTo>
                    <a:pt x="78740" y="2926080"/>
                  </a:lnTo>
                  <a:lnTo>
                    <a:pt x="77470" y="2894330"/>
                  </a:lnTo>
                  <a:lnTo>
                    <a:pt x="86360" y="2908300"/>
                  </a:lnTo>
                  <a:lnTo>
                    <a:pt x="83820" y="2880360"/>
                  </a:lnTo>
                  <a:cubicBezTo>
                    <a:pt x="78740" y="2824480"/>
                    <a:pt x="80010" y="2802890"/>
                    <a:pt x="81280" y="2753360"/>
                  </a:cubicBezTo>
                  <a:lnTo>
                    <a:pt x="82550" y="2730500"/>
                  </a:lnTo>
                  <a:lnTo>
                    <a:pt x="85090" y="2710180"/>
                  </a:lnTo>
                  <a:cubicBezTo>
                    <a:pt x="87630" y="2686050"/>
                    <a:pt x="87630" y="2655570"/>
                    <a:pt x="86360" y="2630170"/>
                  </a:cubicBezTo>
                  <a:lnTo>
                    <a:pt x="88900" y="2630170"/>
                  </a:lnTo>
                  <a:cubicBezTo>
                    <a:pt x="87630" y="2623820"/>
                    <a:pt x="87630" y="2618740"/>
                    <a:pt x="87630" y="2613660"/>
                  </a:cubicBezTo>
                  <a:lnTo>
                    <a:pt x="87630" y="2586990"/>
                  </a:lnTo>
                  <a:lnTo>
                    <a:pt x="83820" y="2586990"/>
                  </a:lnTo>
                  <a:lnTo>
                    <a:pt x="78740" y="2515870"/>
                  </a:lnTo>
                  <a:lnTo>
                    <a:pt x="83820" y="2515870"/>
                  </a:lnTo>
                  <a:cubicBezTo>
                    <a:pt x="83820" y="2509520"/>
                    <a:pt x="83820" y="2504440"/>
                    <a:pt x="82550" y="2498090"/>
                  </a:cubicBezTo>
                  <a:lnTo>
                    <a:pt x="91440" y="2498090"/>
                  </a:lnTo>
                  <a:lnTo>
                    <a:pt x="91440" y="2495550"/>
                  </a:lnTo>
                  <a:lnTo>
                    <a:pt x="86360" y="2393950"/>
                  </a:lnTo>
                  <a:cubicBezTo>
                    <a:pt x="87630" y="2390140"/>
                    <a:pt x="87630" y="2383790"/>
                    <a:pt x="88900" y="2374900"/>
                  </a:cubicBezTo>
                  <a:cubicBezTo>
                    <a:pt x="90170" y="2367280"/>
                    <a:pt x="91440" y="2355850"/>
                    <a:pt x="92710" y="2353310"/>
                  </a:cubicBezTo>
                  <a:lnTo>
                    <a:pt x="93980" y="2353310"/>
                  </a:lnTo>
                  <a:cubicBezTo>
                    <a:pt x="95250" y="2325370"/>
                    <a:pt x="92710" y="2292350"/>
                    <a:pt x="91440" y="2256790"/>
                  </a:cubicBezTo>
                  <a:cubicBezTo>
                    <a:pt x="88900" y="2216150"/>
                    <a:pt x="86360" y="2172970"/>
                    <a:pt x="88900" y="2131060"/>
                  </a:cubicBezTo>
                  <a:lnTo>
                    <a:pt x="88900" y="2128520"/>
                  </a:lnTo>
                  <a:cubicBezTo>
                    <a:pt x="87630" y="2124710"/>
                    <a:pt x="87630" y="2114550"/>
                    <a:pt x="86360" y="2101850"/>
                  </a:cubicBezTo>
                  <a:cubicBezTo>
                    <a:pt x="86360" y="2081530"/>
                    <a:pt x="87630" y="2062480"/>
                    <a:pt x="87630" y="2042160"/>
                  </a:cubicBezTo>
                  <a:cubicBezTo>
                    <a:pt x="88900" y="1992630"/>
                    <a:pt x="91440" y="1940560"/>
                    <a:pt x="86360" y="1877060"/>
                  </a:cubicBezTo>
                  <a:lnTo>
                    <a:pt x="95250" y="1827530"/>
                  </a:lnTo>
                  <a:lnTo>
                    <a:pt x="95250" y="1826260"/>
                  </a:lnTo>
                  <a:cubicBezTo>
                    <a:pt x="95250" y="1807210"/>
                    <a:pt x="93980" y="1800860"/>
                    <a:pt x="87630" y="1799590"/>
                  </a:cubicBezTo>
                  <a:cubicBezTo>
                    <a:pt x="85090" y="1799590"/>
                    <a:pt x="83820" y="1799590"/>
                    <a:pt x="81280" y="1802130"/>
                  </a:cubicBezTo>
                  <a:cubicBezTo>
                    <a:pt x="81280" y="1795780"/>
                    <a:pt x="81280" y="1789430"/>
                    <a:pt x="80010" y="1779270"/>
                  </a:cubicBezTo>
                  <a:cubicBezTo>
                    <a:pt x="78740" y="1752600"/>
                    <a:pt x="80010" y="1742440"/>
                    <a:pt x="80010" y="1737360"/>
                  </a:cubicBezTo>
                  <a:cubicBezTo>
                    <a:pt x="81280" y="1737360"/>
                    <a:pt x="82550" y="1737360"/>
                    <a:pt x="85090" y="1736090"/>
                  </a:cubicBezTo>
                  <a:cubicBezTo>
                    <a:pt x="88900" y="1733550"/>
                    <a:pt x="90170" y="1728470"/>
                    <a:pt x="90170" y="1722120"/>
                  </a:cubicBezTo>
                  <a:lnTo>
                    <a:pt x="90170" y="1720850"/>
                  </a:lnTo>
                  <a:lnTo>
                    <a:pt x="88900" y="1714500"/>
                  </a:lnTo>
                  <a:cubicBezTo>
                    <a:pt x="85090" y="1686560"/>
                    <a:pt x="81280" y="1649730"/>
                    <a:pt x="81280" y="1607820"/>
                  </a:cubicBezTo>
                  <a:lnTo>
                    <a:pt x="82550" y="1607820"/>
                  </a:lnTo>
                  <a:lnTo>
                    <a:pt x="82550" y="1614170"/>
                  </a:lnTo>
                  <a:cubicBezTo>
                    <a:pt x="83820" y="1640840"/>
                    <a:pt x="85090" y="1643380"/>
                    <a:pt x="91440" y="1643380"/>
                  </a:cubicBezTo>
                  <a:cubicBezTo>
                    <a:pt x="99060" y="1643380"/>
                    <a:pt x="99060" y="1638300"/>
                    <a:pt x="101600" y="1615440"/>
                  </a:cubicBezTo>
                  <a:lnTo>
                    <a:pt x="102870" y="1611630"/>
                  </a:lnTo>
                  <a:lnTo>
                    <a:pt x="99060" y="1609090"/>
                  </a:lnTo>
                  <a:cubicBezTo>
                    <a:pt x="92710" y="1601470"/>
                    <a:pt x="92710" y="1544320"/>
                    <a:pt x="92710" y="1501140"/>
                  </a:cubicBezTo>
                  <a:cubicBezTo>
                    <a:pt x="92710" y="1426210"/>
                    <a:pt x="90170" y="1395730"/>
                    <a:pt x="83820" y="1386840"/>
                  </a:cubicBezTo>
                  <a:lnTo>
                    <a:pt x="85090" y="1375410"/>
                  </a:lnTo>
                  <a:lnTo>
                    <a:pt x="87630" y="1375410"/>
                  </a:lnTo>
                  <a:cubicBezTo>
                    <a:pt x="91440" y="1338580"/>
                    <a:pt x="88900" y="1324610"/>
                    <a:pt x="85090" y="1308100"/>
                  </a:cubicBezTo>
                  <a:cubicBezTo>
                    <a:pt x="81280" y="1292860"/>
                    <a:pt x="77470" y="1275080"/>
                    <a:pt x="78740" y="1229360"/>
                  </a:cubicBezTo>
                  <a:cubicBezTo>
                    <a:pt x="80010" y="1212850"/>
                    <a:pt x="80010" y="1201420"/>
                    <a:pt x="81280" y="1196340"/>
                  </a:cubicBezTo>
                  <a:lnTo>
                    <a:pt x="85090" y="1196340"/>
                  </a:lnTo>
                  <a:lnTo>
                    <a:pt x="81280" y="1125220"/>
                  </a:lnTo>
                  <a:lnTo>
                    <a:pt x="81280" y="1121410"/>
                  </a:lnTo>
                  <a:lnTo>
                    <a:pt x="83820" y="1121410"/>
                  </a:lnTo>
                  <a:lnTo>
                    <a:pt x="82550" y="1043940"/>
                  </a:lnTo>
                  <a:lnTo>
                    <a:pt x="87630" y="1052830"/>
                  </a:lnTo>
                  <a:lnTo>
                    <a:pt x="82550" y="1021080"/>
                  </a:lnTo>
                  <a:cubicBezTo>
                    <a:pt x="81280" y="1012190"/>
                    <a:pt x="78740" y="998220"/>
                    <a:pt x="77470" y="982980"/>
                  </a:cubicBezTo>
                  <a:lnTo>
                    <a:pt x="81280" y="969010"/>
                  </a:lnTo>
                  <a:cubicBezTo>
                    <a:pt x="90170" y="939800"/>
                    <a:pt x="88900" y="925830"/>
                    <a:pt x="87630" y="904240"/>
                  </a:cubicBezTo>
                  <a:cubicBezTo>
                    <a:pt x="86360" y="895350"/>
                    <a:pt x="86360" y="885190"/>
                    <a:pt x="85090" y="871220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898113" y="83820"/>
                    <a:pt x="991114" y="85090"/>
                    <a:pt x="1100722" y="85090"/>
                  </a:cubicBezTo>
                  <a:lnTo>
                    <a:pt x="1177115" y="85090"/>
                  </a:lnTo>
                  <a:lnTo>
                    <a:pt x="1147222" y="80010"/>
                  </a:lnTo>
                  <a:cubicBezTo>
                    <a:pt x="1167151" y="80010"/>
                    <a:pt x="1180437" y="81280"/>
                    <a:pt x="1197044" y="81280"/>
                  </a:cubicBezTo>
                  <a:cubicBezTo>
                    <a:pt x="1207009" y="81280"/>
                    <a:pt x="1216973" y="82550"/>
                    <a:pt x="1226937" y="82550"/>
                  </a:cubicBezTo>
                  <a:lnTo>
                    <a:pt x="1233580" y="82550"/>
                  </a:lnTo>
                  <a:cubicBezTo>
                    <a:pt x="1243545" y="81280"/>
                    <a:pt x="1256830" y="80010"/>
                    <a:pt x="1263473" y="77470"/>
                  </a:cubicBezTo>
                  <a:lnTo>
                    <a:pt x="1263473" y="78740"/>
                  </a:lnTo>
                  <a:cubicBezTo>
                    <a:pt x="1339867" y="83820"/>
                    <a:pt x="1393010" y="82550"/>
                    <a:pt x="1436189" y="78740"/>
                  </a:cubicBezTo>
                  <a:lnTo>
                    <a:pt x="1442832" y="78740"/>
                  </a:lnTo>
                  <a:cubicBezTo>
                    <a:pt x="1602262" y="78740"/>
                    <a:pt x="1781621" y="78740"/>
                    <a:pt x="1821479" y="86360"/>
                  </a:cubicBezTo>
                  <a:lnTo>
                    <a:pt x="1828122" y="86360"/>
                  </a:lnTo>
                  <a:cubicBezTo>
                    <a:pt x="1887908" y="86360"/>
                    <a:pt x="1901194" y="86360"/>
                    <a:pt x="1904515" y="80010"/>
                  </a:cubicBezTo>
                  <a:lnTo>
                    <a:pt x="1931087" y="80010"/>
                  </a:lnTo>
                  <a:lnTo>
                    <a:pt x="1974266" y="83820"/>
                  </a:lnTo>
                  <a:lnTo>
                    <a:pt x="2014123" y="78740"/>
                  </a:lnTo>
                  <a:cubicBezTo>
                    <a:pt x="2034052" y="78740"/>
                    <a:pt x="2053981" y="78740"/>
                    <a:pt x="2067267" y="80010"/>
                  </a:cubicBezTo>
                  <a:lnTo>
                    <a:pt x="2067267" y="88900"/>
                  </a:lnTo>
                  <a:cubicBezTo>
                    <a:pt x="2150303" y="91440"/>
                    <a:pt x="2273197" y="90170"/>
                    <a:pt x="2362877" y="88900"/>
                  </a:cubicBezTo>
                  <a:cubicBezTo>
                    <a:pt x="2402734" y="88900"/>
                    <a:pt x="2439270" y="87630"/>
                    <a:pt x="2459199" y="87630"/>
                  </a:cubicBezTo>
                  <a:lnTo>
                    <a:pt x="2459199" y="85090"/>
                  </a:lnTo>
                  <a:lnTo>
                    <a:pt x="2731559" y="85090"/>
                  </a:lnTo>
                  <a:lnTo>
                    <a:pt x="2731559" y="87630"/>
                  </a:lnTo>
                  <a:cubicBezTo>
                    <a:pt x="2741523" y="86360"/>
                    <a:pt x="2751487" y="86360"/>
                    <a:pt x="2758130" y="85090"/>
                  </a:cubicBezTo>
                  <a:lnTo>
                    <a:pt x="2847810" y="85090"/>
                  </a:lnTo>
                  <a:cubicBezTo>
                    <a:pt x="3083633" y="85090"/>
                    <a:pt x="3329422" y="85090"/>
                    <a:pt x="3545317" y="81280"/>
                  </a:cubicBezTo>
                  <a:lnTo>
                    <a:pt x="3558602" y="81280"/>
                  </a:lnTo>
                  <a:cubicBezTo>
                    <a:pt x="3581853" y="81280"/>
                    <a:pt x="3601781" y="80010"/>
                    <a:pt x="3625031" y="80010"/>
                  </a:cubicBezTo>
                  <a:lnTo>
                    <a:pt x="3737961" y="77470"/>
                  </a:lnTo>
                  <a:lnTo>
                    <a:pt x="3714711" y="74930"/>
                  </a:lnTo>
                  <a:lnTo>
                    <a:pt x="3764533" y="74930"/>
                  </a:lnTo>
                  <a:cubicBezTo>
                    <a:pt x="3781140" y="78740"/>
                    <a:pt x="3811033" y="81280"/>
                    <a:pt x="3830962" y="83820"/>
                  </a:cubicBezTo>
                  <a:lnTo>
                    <a:pt x="3834283" y="77470"/>
                  </a:lnTo>
                  <a:lnTo>
                    <a:pt x="3837605" y="82550"/>
                  </a:lnTo>
                  <a:cubicBezTo>
                    <a:pt x="3847569" y="81280"/>
                    <a:pt x="3910677" y="82550"/>
                    <a:pt x="3963820" y="82550"/>
                  </a:cubicBezTo>
                  <a:lnTo>
                    <a:pt x="4116608" y="82550"/>
                  </a:lnTo>
                  <a:lnTo>
                    <a:pt x="4116608" y="78740"/>
                  </a:lnTo>
                  <a:cubicBezTo>
                    <a:pt x="4129894" y="78740"/>
                    <a:pt x="4139858" y="78740"/>
                    <a:pt x="4153144" y="77470"/>
                  </a:cubicBezTo>
                  <a:lnTo>
                    <a:pt x="4156465" y="77470"/>
                  </a:lnTo>
                  <a:cubicBezTo>
                    <a:pt x="4193001" y="76200"/>
                    <a:pt x="4232859" y="74930"/>
                    <a:pt x="4279359" y="73660"/>
                  </a:cubicBezTo>
                  <a:cubicBezTo>
                    <a:pt x="4276038" y="74930"/>
                    <a:pt x="4276038" y="76200"/>
                    <a:pt x="4272716" y="77470"/>
                  </a:cubicBezTo>
                  <a:cubicBezTo>
                    <a:pt x="4269395" y="83820"/>
                    <a:pt x="4289323" y="87630"/>
                    <a:pt x="4299288" y="88900"/>
                  </a:cubicBezTo>
                  <a:lnTo>
                    <a:pt x="4305931" y="88900"/>
                  </a:lnTo>
                  <a:cubicBezTo>
                    <a:pt x="4395610" y="90170"/>
                    <a:pt x="4412218" y="88900"/>
                    <a:pt x="4425504" y="85090"/>
                  </a:cubicBezTo>
                  <a:cubicBezTo>
                    <a:pt x="4428825" y="83820"/>
                    <a:pt x="4435468" y="82550"/>
                    <a:pt x="4511861" y="83820"/>
                  </a:cubicBezTo>
                  <a:lnTo>
                    <a:pt x="4518504" y="83820"/>
                  </a:lnTo>
                  <a:cubicBezTo>
                    <a:pt x="4528469" y="82550"/>
                    <a:pt x="4535112" y="81280"/>
                    <a:pt x="4538433" y="80010"/>
                  </a:cubicBezTo>
                  <a:cubicBezTo>
                    <a:pt x="4624791" y="78740"/>
                    <a:pt x="4654684" y="77470"/>
                    <a:pt x="4677934" y="76200"/>
                  </a:cubicBezTo>
                  <a:lnTo>
                    <a:pt x="4760971" y="78740"/>
                  </a:lnTo>
                  <a:cubicBezTo>
                    <a:pt x="4790864" y="80010"/>
                    <a:pt x="4807471" y="80010"/>
                    <a:pt x="4817436" y="81280"/>
                  </a:cubicBezTo>
                  <a:lnTo>
                    <a:pt x="4817436" y="90170"/>
                  </a:lnTo>
                  <a:lnTo>
                    <a:pt x="5212690" y="92710"/>
                  </a:lnTo>
                  <a:lnTo>
                    <a:pt x="5199404" y="91440"/>
                  </a:lnTo>
                  <a:cubicBezTo>
                    <a:pt x="5225975" y="90170"/>
                    <a:pt x="5279119" y="87630"/>
                    <a:pt x="5315655" y="87630"/>
                  </a:cubicBezTo>
                  <a:cubicBezTo>
                    <a:pt x="5395370" y="85090"/>
                    <a:pt x="5428585" y="83820"/>
                    <a:pt x="5440865" y="81280"/>
                  </a:cubicBezTo>
                  <a:lnTo>
                    <a:pt x="5451025" y="81280"/>
                  </a:lnTo>
                  <a:lnTo>
                    <a:pt x="5453565" y="85090"/>
                  </a:lnTo>
                  <a:lnTo>
                    <a:pt x="5453565" y="63500"/>
                  </a:lnTo>
                  <a:lnTo>
                    <a:pt x="5456105" y="63500"/>
                  </a:lnTo>
                  <a:lnTo>
                    <a:pt x="5454835" y="85090"/>
                  </a:lnTo>
                  <a:lnTo>
                    <a:pt x="5458645" y="83820"/>
                  </a:lnTo>
                  <a:cubicBezTo>
                    <a:pt x="5464995" y="82550"/>
                    <a:pt x="5490395" y="81280"/>
                    <a:pt x="5517065" y="80010"/>
                  </a:cubicBezTo>
                  <a:lnTo>
                    <a:pt x="5517065" y="85090"/>
                  </a:lnTo>
                  <a:cubicBezTo>
                    <a:pt x="5541195" y="86360"/>
                    <a:pt x="5561515" y="85090"/>
                    <a:pt x="5581835" y="82550"/>
                  </a:cubicBezTo>
                  <a:cubicBezTo>
                    <a:pt x="5608505" y="80010"/>
                    <a:pt x="5635175" y="77470"/>
                    <a:pt x="5672005" y="82550"/>
                  </a:cubicBezTo>
                  <a:cubicBezTo>
                    <a:pt x="5680895" y="82550"/>
                    <a:pt x="5693595" y="85090"/>
                    <a:pt x="5706295" y="86360"/>
                  </a:cubicBezTo>
                  <a:cubicBezTo>
                    <a:pt x="5734235" y="90170"/>
                    <a:pt x="5744395" y="91440"/>
                    <a:pt x="5749475" y="86360"/>
                  </a:cubicBezTo>
                  <a:lnTo>
                    <a:pt x="5750745" y="85090"/>
                  </a:lnTo>
                  <a:cubicBezTo>
                    <a:pt x="5758365" y="85090"/>
                    <a:pt x="5765985" y="85090"/>
                    <a:pt x="5774875" y="83820"/>
                  </a:cubicBezTo>
                  <a:cubicBezTo>
                    <a:pt x="5797735" y="82550"/>
                    <a:pt x="5820595" y="81280"/>
                    <a:pt x="5847265" y="85090"/>
                  </a:cubicBezTo>
                  <a:lnTo>
                    <a:pt x="5849805" y="85090"/>
                  </a:lnTo>
                  <a:cubicBezTo>
                    <a:pt x="5851075" y="85090"/>
                    <a:pt x="5852345" y="85090"/>
                    <a:pt x="5852345" y="83820"/>
                  </a:cubicBezTo>
                  <a:lnTo>
                    <a:pt x="5866315" y="86360"/>
                  </a:lnTo>
                  <a:cubicBezTo>
                    <a:pt x="5879015" y="88900"/>
                    <a:pt x="5901875" y="87630"/>
                    <a:pt x="5922195" y="86360"/>
                  </a:cubicBezTo>
                  <a:cubicBezTo>
                    <a:pt x="5932355" y="86360"/>
                    <a:pt x="5943785" y="85090"/>
                    <a:pt x="5950135" y="85090"/>
                  </a:cubicBezTo>
                  <a:lnTo>
                    <a:pt x="5951405" y="90170"/>
                  </a:lnTo>
                  <a:cubicBezTo>
                    <a:pt x="5972995" y="83820"/>
                    <a:pt x="5999665" y="83820"/>
                    <a:pt x="6030145" y="85090"/>
                  </a:cubicBezTo>
                  <a:cubicBezTo>
                    <a:pt x="6054275" y="86360"/>
                    <a:pt x="6082215" y="86360"/>
                    <a:pt x="6111425" y="83820"/>
                  </a:cubicBezTo>
                  <a:lnTo>
                    <a:pt x="6107615" y="87630"/>
                  </a:lnTo>
                  <a:lnTo>
                    <a:pt x="6130475" y="85090"/>
                  </a:lnTo>
                  <a:cubicBezTo>
                    <a:pt x="6133015" y="85090"/>
                    <a:pt x="6135555" y="85090"/>
                    <a:pt x="6139365" y="83820"/>
                  </a:cubicBezTo>
                  <a:lnTo>
                    <a:pt x="6140635" y="90170"/>
                  </a:lnTo>
                  <a:cubicBezTo>
                    <a:pt x="6157145" y="88900"/>
                    <a:pt x="6173655" y="87630"/>
                    <a:pt x="6195245" y="88900"/>
                  </a:cubicBezTo>
                  <a:lnTo>
                    <a:pt x="6199055" y="88900"/>
                  </a:lnTo>
                  <a:lnTo>
                    <a:pt x="6209215" y="90170"/>
                  </a:lnTo>
                  <a:lnTo>
                    <a:pt x="6209215" y="109220"/>
                  </a:lnTo>
                  <a:lnTo>
                    <a:pt x="6221915" y="109220"/>
                  </a:lnTo>
                  <a:lnTo>
                    <a:pt x="6221915" y="115570"/>
                  </a:lnTo>
                  <a:cubicBezTo>
                    <a:pt x="6220645" y="129540"/>
                    <a:pt x="6219375" y="138430"/>
                    <a:pt x="6216835" y="148590"/>
                  </a:cubicBezTo>
                  <a:lnTo>
                    <a:pt x="6216835" y="151130"/>
                  </a:lnTo>
                  <a:cubicBezTo>
                    <a:pt x="6211755" y="176530"/>
                    <a:pt x="6207945" y="201930"/>
                    <a:pt x="6209215" y="271780"/>
                  </a:cubicBezTo>
                  <a:lnTo>
                    <a:pt x="6213025" y="271780"/>
                  </a:lnTo>
                  <a:cubicBezTo>
                    <a:pt x="6211755" y="293370"/>
                    <a:pt x="6210485" y="311150"/>
                    <a:pt x="6207945" y="321310"/>
                  </a:cubicBezTo>
                  <a:cubicBezTo>
                    <a:pt x="6207945" y="369570"/>
                    <a:pt x="6209215" y="372110"/>
                    <a:pt x="6215565" y="372110"/>
                  </a:cubicBezTo>
                  <a:cubicBezTo>
                    <a:pt x="6215565" y="384810"/>
                    <a:pt x="6216835" y="394970"/>
                    <a:pt x="6219375" y="407670"/>
                  </a:cubicBezTo>
                  <a:cubicBezTo>
                    <a:pt x="6220645" y="417830"/>
                    <a:pt x="6223185" y="429260"/>
                    <a:pt x="6223185" y="443230"/>
                  </a:cubicBezTo>
                  <a:lnTo>
                    <a:pt x="6218105" y="443230"/>
                  </a:lnTo>
                  <a:lnTo>
                    <a:pt x="6218105" y="449580"/>
                  </a:lnTo>
                  <a:cubicBezTo>
                    <a:pt x="6215565" y="513080"/>
                    <a:pt x="6219375" y="520700"/>
                    <a:pt x="6223185" y="528320"/>
                  </a:cubicBezTo>
                  <a:cubicBezTo>
                    <a:pt x="6224455" y="530860"/>
                    <a:pt x="6225725" y="534670"/>
                    <a:pt x="6226995" y="544830"/>
                  </a:cubicBezTo>
                  <a:lnTo>
                    <a:pt x="6218105" y="546100"/>
                  </a:lnTo>
                  <a:close/>
                  <a:moveTo>
                    <a:pt x="6221915" y="756920"/>
                  </a:moveTo>
                  <a:lnTo>
                    <a:pt x="6219375" y="751840"/>
                  </a:lnTo>
                  <a:lnTo>
                    <a:pt x="6220645" y="745490"/>
                  </a:lnTo>
                  <a:cubicBezTo>
                    <a:pt x="6221915" y="750570"/>
                    <a:pt x="6221915" y="754380"/>
                    <a:pt x="6221915" y="756920"/>
                  </a:cubicBezTo>
                  <a:close/>
                  <a:moveTo>
                    <a:pt x="73660" y="2716530"/>
                  </a:moveTo>
                  <a:lnTo>
                    <a:pt x="76200" y="2721610"/>
                  </a:lnTo>
                  <a:lnTo>
                    <a:pt x="74930" y="2727960"/>
                  </a:lnTo>
                  <a:cubicBezTo>
                    <a:pt x="73660" y="2724150"/>
                    <a:pt x="73660" y="2720340"/>
                    <a:pt x="73660" y="2716530"/>
                  </a:cubicBezTo>
                  <a:close/>
                  <a:moveTo>
                    <a:pt x="6257475" y="628650"/>
                  </a:moveTo>
                  <a:lnTo>
                    <a:pt x="6257475" y="619760"/>
                  </a:lnTo>
                  <a:cubicBezTo>
                    <a:pt x="6257475" y="623570"/>
                    <a:pt x="6258745" y="626110"/>
                    <a:pt x="6258745" y="628650"/>
                  </a:cubicBezTo>
                  <a:lnTo>
                    <a:pt x="6257475" y="628650"/>
                  </a:lnTo>
                  <a:close/>
                  <a:moveTo>
                    <a:pt x="6286685" y="1320800"/>
                  </a:moveTo>
                  <a:lnTo>
                    <a:pt x="6282875" y="1319530"/>
                  </a:lnTo>
                  <a:cubicBezTo>
                    <a:pt x="6284145" y="1319530"/>
                    <a:pt x="6285415" y="1320800"/>
                    <a:pt x="6286685" y="1320800"/>
                  </a:cubicBezTo>
                  <a:close/>
                </a:path>
              </a:pathLst>
            </a:custGeom>
            <a:solidFill>
              <a:srgbClr val="DFD4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13865" y="2476500"/>
            <a:ext cx="16230600" cy="186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spc="120" dirty="0">
                <a:solidFill>
                  <a:srgbClr val="DFD4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8832" y="4533900"/>
            <a:ext cx="14351794" cy="91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vi-VN" sz="7200" dirty="0">
                <a:solidFill>
                  <a:srgbClr val="DFD4BA"/>
                </a:solidFill>
                <a:latin typeface="+mj-lt"/>
              </a:rPr>
              <a:t>Hướng dẫn cài đặt và sử dụng </a:t>
            </a:r>
            <a:endParaRPr lang="en-US" sz="7200" dirty="0">
              <a:solidFill>
                <a:srgbClr val="DFD4B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10" name="Google Shape;309;p38"/>
          <p:cNvSpPr txBox="1">
            <a:spLocks/>
          </p:cNvSpPr>
          <p:nvPr/>
        </p:nvSpPr>
        <p:spPr>
          <a:xfrm>
            <a:off x="2026920" y="1028700"/>
            <a:ext cx="14965680" cy="838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err="1"/>
              <a:t>Download</a:t>
            </a:r>
            <a:r>
              <a:rPr lang="vi-VN" dirty="0"/>
              <a:t> </a:t>
            </a:r>
            <a:r>
              <a:rPr lang="vi-VN" dirty="0">
                <a:hlinkClick r:id="rId4"/>
              </a:rPr>
              <a:t>https://www.webharvy.com/download.html</a:t>
            </a:r>
            <a:endParaRPr lang="vi-VN" dirty="0"/>
          </a:p>
          <a:p>
            <a:endParaRPr lang="vi-VN" dirty="0"/>
          </a:p>
          <a:p>
            <a:pPr>
              <a:buFont typeface="Wingdings" panose="05000000000000000000" pitchFamily="2" charset="2"/>
              <a:buChar char="v"/>
            </a:pPr>
            <a:r>
              <a:rPr lang="vi-VN" dirty="0"/>
              <a:t>Trong </a:t>
            </a:r>
            <a:r>
              <a:rPr lang="vi-VN" dirty="0" err="1"/>
              <a:t>folder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(</a:t>
            </a:r>
            <a:r>
              <a:rPr lang="vi-VN" dirty="0" err="1"/>
              <a:t>Github</a:t>
            </a:r>
            <a:r>
              <a:rPr lang="vi-VN" dirty="0"/>
              <a:t>)</a:t>
            </a:r>
          </a:p>
          <a:p>
            <a:endParaRPr lang="vi-VN" dirty="0"/>
          </a:p>
          <a:p>
            <a:r>
              <a:rPr lang="vi-VN" dirty="0"/>
              <a:t>Tải </a:t>
            </a:r>
            <a:r>
              <a:rPr lang="vi-VN" dirty="0" err="1"/>
              <a:t>file</a:t>
            </a:r>
            <a:r>
              <a:rPr lang="vi-VN" dirty="0"/>
              <a:t> crawldata_csdlnc.xml để lấy dữ liệu đã cào</a:t>
            </a:r>
          </a:p>
          <a:p>
            <a:r>
              <a:rPr lang="vi-VN" dirty="0"/>
              <a:t>Chọn </a:t>
            </a:r>
            <a:r>
              <a:rPr lang="vi-VN" dirty="0" err="1"/>
              <a:t>Open</a:t>
            </a:r>
            <a:r>
              <a:rPr lang="vi-VN" dirty="0"/>
              <a:t> -&gt; chọn </a:t>
            </a:r>
            <a:r>
              <a:rPr lang="vi-VN" dirty="0" err="1"/>
              <a:t>file</a:t>
            </a:r>
            <a:r>
              <a:rPr lang="vi-VN" dirty="0"/>
              <a:t> đã tải về là </a:t>
            </a:r>
            <a:r>
              <a:rPr lang="vi-VN" dirty="0" err="1"/>
              <a:t>file</a:t>
            </a:r>
            <a:r>
              <a:rPr lang="vi-VN" dirty="0"/>
              <a:t> crawldata_csdlnc.xml</a:t>
            </a:r>
          </a:p>
          <a:p>
            <a:r>
              <a:rPr lang="vi-VN" dirty="0"/>
              <a:t>Chọn </a:t>
            </a:r>
            <a:r>
              <a:rPr lang="vi-VN" dirty="0" err="1"/>
              <a:t>Start</a:t>
            </a:r>
            <a:r>
              <a:rPr lang="vi-VN" dirty="0"/>
              <a:t> </a:t>
            </a:r>
            <a:r>
              <a:rPr lang="vi-VN" dirty="0" err="1"/>
              <a:t>Mining</a:t>
            </a:r>
            <a:r>
              <a:rPr lang="vi-VN" dirty="0"/>
              <a:t> để tiến hành</a:t>
            </a:r>
          </a:p>
          <a:p>
            <a:r>
              <a:rPr lang="vi-VN" dirty="0"/>
              <a:t>Tạo </a:t>
            </a:r>
            <a:r>
              <a:rPr lang="vi-VN" dirty="0" err="1"/>
              <a:t>database</a:t>
            </a:r>
            <a:r>
              <a:rPr lang="vi-VN" dirty="0"/>
              <a:t> lấy </a:t>
            </a:r>
            <a:r>
              <a:rPr lang="vi-VN" dirty="0" err="1"/>
              <a:t>file</a:t>
            </a:r>
            <a:r>
              <a:rPr lang="vi-VN" dirty="0"/>
              <a:t> </a:t>
            </a:r>
            <a:r>
              <a:rPr lang="vi-VN" dirty="0" err="1"/>
              <a:t>data.sql</a:t>
            </a:r>
            <a:r>
              <a:rPr lang="vi-VN" dirty="0"/>
              <a:t> Sau khi chạy xong xuất ra </a:t>
            </a:r>
            <a:r>
              <a:rPr lang="vi-VN" dirty="0" err="1"/>
              <a:t>flie</a:t>
            </a:r>
            <a:r>
              <a:rPr lang="vi-VN" dirty="0"/>
              <a:t> </a:t>
            </a:r>
            <a:r>
              <a:rPr lang="vi-VN" dirty="0" err="1"/>
              <a:t>database</a:t>
            </a:r>
            <a:r>
              <a:rPr lang="vi-VN" dirty="0"/>
              <a:t> chọn </a:t>
            </a:r>
            <a:r>
              <a:rPr lang="vi-VN" dirty="0" err="1"/>
              <a:t>MySQL</a:t>
            </a:r>
            <a:endParaRPr lang="vi-VN" dirty="0"/>
          </a:p>
          <a:p>
            <a:pPr marL="0" indent="0">
              <a:buNone/>
            </a:pPr>
            <a:endParaRPr lang="vi-VN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EAE11D-2603-977C-F8B2-A94C6478FB4F}"/>
              </a:ext>
            </a:extLst>
          </p:cNvPr>
          <p:cNvSpPr txBox="1"/>
          <p:nvPr/>
        </p:nvSpPr>
        <p:spPr>
          <a:xfrm>
            <a:off x="2026920" y="266700"/>
            <a:ext cx="467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1 </a:t>
            </a:r>
            <a:r>
              <a:rPr lang="vi-VN" sz="3200" dirty="0" err="1"/>
              <a:t>Crawl</a:t>
            </a:r>
            <a:r>
              <a:rPr lang="vi-VN" sz="3200" dirty="0"/>
              <a:t> </a:t>
            </a:r>
            <a:r>
              <a:rPr lang="vi-VN" sz="3200" dirty="0" err="1"/>
              <a:t>data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113908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026920" cy="2895600"/>
          </a:xfrm>
          <a:prstGeom prst="rect">
            <a:avLst/>
          </a:prstGeom>
        </p:spPr>
      </p:pic>
      <p:sp>
        <p:nvSpPr>
          <p:cNvPr id="10" name="Google Shape;309;p38"/>
          <p:cNvSpPr txBox="1">
            <a:spLocks/>
          </p:cNvSpPr>
          <p:nvPr/>
        </p:nvSpPr>
        <p:spPr>
          <a:xfrm>
            <a:off x="1905000" y="2895600"/>
            <a:ext cx="14965680" cy="3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latin typeface="+mj-lt"/>
              </a:rPr>
              <a:t>Thư viện lập trình và môi trường run-</a:t>
            </a:r>
            <a:r>
              <a:rPr lang="vi-VN" dirty="0" err="1">
                <a:latin typeface="+mj-lt"/>
              </a:rPr>
              <a:t>time</a:t>
            </a:r>
            <a:r>
              <a:rPr lang="vi-VN" dirty="0">
                <a:latin typeface="+mj-lt"/>
              </a:rPr>
              <a:t>: </a:t>
            </a:r>
            <a:r>
              <a:rPr lang="vi-VN" dirty="0" err="1">
                <a:latin typeface="+mj-lt"/>
              </a:rPr>
              <a:t>Java</a:t>
            </a:r>
            <a:r>
              <a:rPr lang="vi-VN" dirty="0">
                <a:latin typeface="+mj-lt"/>
              </a:rPr>
              <a:t> SE </a:t>
            </a:r>
            <a:r>
              <a:rPr lang="vi-VN" dirty="0" err="1">
                <a:latin typeface="+mj-lt"/>
              </a:rPr>
              <a:t>Development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Kit</a:t>
            </a:r>
            <a:r>
              <a:rPr lang="vi-VN" dirty="0">
                <a:latin typeface="+mj-lt"/>
              </a:rPr>
              <a:t>.</a:t>
            </a:r>
          </a:p>
          <a:p>
            <a:r>
              <a:rPr lang="vi-VN" dirty="0">
                <a:latin typeface="+mj-lt"/>
              </a:rPr>
              <a:t>IDE biên dịch và quản lý dự án: </a:t>
            </a:r>
            <a:r>
              <a:rPr lang="vi-VN" dirty="0" err="1">
                <a:latin typeface="+mj-lt"/>
              </a:rPr>
              <a:t>Eclipse</a:t>
            </a:r>
            <a:r>
              <a:rPr lang="vi-VN" dirty="0">
                <a:latin typeface="+mj-lt"/>
              </a:rPr>
              <a:t> 2022 -03</a:t>
            </a:r>
          </a:p>
          <a:p>
            <a:r>
              <a:rPr lang="vi-VN" dirty="0">
                <a:latin typeface="+mj-lt"/>
              </a:rPr>
              <a:t>Hệ cơ sở dữ liệu: </a:t>
            </a:r>
            <a:r>
              <a:rPr lang="vi-VN" dirty="0" err="1">
                <a:latin typeface="+mj-lt"/>
              </a:rPr>
              <a:t>MySQL</a:t>
            </a:r>
            <a:r>
              <a:rPr lang="vi-VN" dirty="0">
                <a:latin typeface="+mj-lt"/>
              </a:rPr>
              <a:t>.</a:t>
            </a:r>
          </a:p>
          <a:p>
            <a:r>
              <a:rPr lang="vi-VN" dirty="0">
                <a:latin typeface="+mj-lt"/>
              </a:rPr>
              <a:t>Server </a:t>
            </a:r>
            <a:r>
              <a:rPr lang="vi-VN" dirty="0" err="1">
                <a:latin typeface="+mj-lt"/>
              </a:rPr>
              <a:t>web</a:t>
            </a:r>
            <a:r>
              <a:rPr lang="vi-VN" dirty="0">
                <a:latin typeface="+mj-lt"/>
              </a:rPr>
              <a:t>: </a:t>
            </a:r>
            <a:r>
              <a:rPr lang="vi-VN" dirty="0" err="1">
                <a:latin typeface="+mj-lt"/>
              </a:rPr>
              <a:t>Apache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Tomcat</a:t>
            </a:r>
            <a:r>
              <a:rPr lang="vi-VN" dirty="0">
                <a:latin typeface="+mj-lt"/>
              </a:rPr>
              <a:t> 9.0.55</a:t>
            </a:r>
          </a:p>
          <a:p>
            <a:endParaRPr lang="vi-VN" dirty="0">
              <a:latin typeface="+mj-lt"/>
            </a:endParaRPr>
          </a:p>
          <a:p>
            <a:pPr marL="0" indent="0">
              <a:buNone/>
            </a:pPr>
            <a:endParaRPr lang="vi-VN" dirty="0">
              <a:latin typeface="+mj-lt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EAE11D-2603-977C-F8B2-A94C6478FB4F}"/>
              </a:ext>
            </a:extLst>
          </p:cNvPr>
          <p:cNvSpPr txBox="1"/>
          <p:nvPr/>
        </p:nvSpPr>
        <p:spPr>
          <a:xfrm>
            <a:off x="2026920" y="1866900"/>
            <a:ext cx="467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latin typeface="+mj-lt"/>
              </a:rPr>
              <a:t>2.Cài đặt môi trường</a:t>
            </a:r>
          </a:p>
        </p:txBody>
      </p:sp>
    </p:spTree>
    <p:extLst>
      <p:ext uri="{BB962C8B-B14F-4D97-AF65-F5344CB8AC3E}">
        <p14:creationId xmlns:p14="http://schemas.microsoft.com/office/powerpoint/2010/main" val="356411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>
          <a:solidFill>
            <a:schemeClr val="bg1">
              <a:lumMod val="85000"/>
            </a:schemeClr>
          </a:solidFill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sz="4000">
            <a:solidFill>
              <a:schemeClr val="bg1">
                <a:lumMod val="85000"/>
              </a:schemeClr>
            </a:solidFill>
            <a:latin typeface="+mj-lt"/>
          </a:defRPr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767</Words>
  <Application>Microsoft Office PowerPoint</Application>
  <PresentationFormat>Custom</PresentationFormat>
  <Paragraphs>116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Frunchy Sage</vt:lpstr>
      <vt:lpstr>Arial</vt:lpstr>
      <vt:lpstr>Wingdings</vt:lpstr>
      <vt:lpstr>Times New Roman</vt:lpstr>
      <vt:lpstr>Sitka Banner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Red and Beige Vintage Illustration History Report Presentation</dc:title>
  <dc:creator>Thanh Giang</dc:creator>
  <cp:lastModifiedBy>Thanh Giang</cp:lastModifiedBy>
  <cp:revision>21</cp:revision>
  <dcterms:created xsi:type="dcterms:W3CDTF">2006-08-16T00:00:00Z</dcterms:created>
  <dcterms:modified xsi:type="dcterms:W3CDTF">2023-05-08T14:27:57Z</dcterms:modified>
  <dc:identifier>DAFXDigac3A</dc:identifier>
</cp:coreProperties>
</file>